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3.xml" ContentType="application/vnd.openxmlformats-officedocument.them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41"/>
  </p:notesMasterIdLst>
  <p:sldIdLst>
    <p:sldId id="297" r:id="rId3"/>
    <p:sldId id="298" r:id="rId4"/>
    <p:sldId id="300" r:id="rId5"/>
    <p:sldId id="276" r:id="rId6"/>
    <p:sldId id="301" r:id="rId7"/>
    <p:sldId id="299" r:id="rId8"/>
    <p:sldId id="259" r:id="rId9"/>
    <p:sldId id="261" r:id="rId10"/>
    <p:sldId id="258" r:id="rId11"/>
    <p:sldId id="275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295" r:id="rId23"/>
    <p:sldId id="274" r:id="rId24"/>
    <p:sldId id="277" r:id="rId25"/>
    <p:sldId id="270" r:id="rId26"/>
    <p:sldId id="271" r:id="rId27"/>
    <p:sldId id="272" r:id="rId28"/>
    <p:sldId id="273" r:id="rId29"/>
    <p:sldId id="262" r:id="rId30"/>
    <p:sldId id="268" r:id="rId31"/>
    <p:sldId id="260" r:id="rId32"/>
    <p:sldId id="267" r:id="rId33"/>
    <p:sldId id="269" r:id="rId34"/>
    <p:sldId id="263" r:id="rId35"/>
    <p:sldId id="264" r:id="rId36"/>
    <p:sldId id="265" r:id="rId37"/>
    <p:sldId id="266" r:id="rId38"/>
    <p:sldId id="278" r:id="rId39"/>
    <p:sldId id="257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DC20"/>
    <a:srgbClr val="DFF2A4"/>
    <a:srgbClr val="CDEA70"/>
    <a:srgbClr val="75E16D"/>
    <a:srgbClr val="99CC00"/>
    <a:srgbClr val="66FF33"/>
    <a:srgbClr val="33CC33"/>
    <a:srgbClr val="E7F2EC"/>
    <a:srgbClr val="64B3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-240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2017/5/20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247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7965F7E-5F54-44CE-8DFA-906DBE6B939E}" type="slidenum">
              <a:rPr lang="zh-CN" altLang="en-US" smtClean="0">
                <a:latin typeface="Calibri" panose="020F0502020204030204" charset="0"/>
                <a:ea typeface="宋体" panose="02010600030101010101" pitchFamily="2" charset="-122"/>
              </a:rPr>
              <a:t>21</a:t>
            </a:fld>
            <a:endParaRPr lang="zh-CN" altLang="en-US" smtClean="0"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9AAA-8926-4F53-B67C-3B820186AB7A}" type="datetimeFigureOut">
              <a:rPr lang="zh-CN" altLang="en-US" smtClean="0"/>
              <a:t>2017/5/20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BB5C7-251B-4975-AFCD-E4237BFCA0E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9AAA-8926-4F53-B67C-3B820186AB7A}" type="datetimeFigureOut">
              <a:rPr lang="zh-CN" altLang="en-US" smtClean="0"/>
              <a:t>2017/5/20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BB5C7-251B-4975-AFCD-E4237BFCA0E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9AAA-8926-4F53-B67C-3B820186AB7A}" type="datetimeFigureOut">
              <a:rPr lang="zh-CN" altLang="en-US" smtClean="0"/>
              <a:t>2017/5/20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BB5C7-251B-4975-AFCD-E4237BFCA0E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962488" y="1541601"/>
            <a:ext cx="3022325" cy="3022325"/>
            <a:chOff x="484323" y="3471574"/>
            <a:chExt cx="4287566" cy="4287566"/>
          </a:xfrm>
        </p:grpSpPr>
        <p:sp>
          <p:nvSpPr>
            <p:cNvPr id="15" name="椭圆 14"/>
            <p:cNvSpPr/>
            <p:nvPr/>
          </p:nvSpPr>
          <p:spPr>
            <a:xfrm>
              <a:off x="484323" y="3471574"/>
              <a:ext cx="4287566" cy="428756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869645" y="3856896"/>
              <a:ext cx="3516923" cy="3516923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963" r="-4796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6674" y="1099110"/>
            <a:ext cx="7137126" cy="2193911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6674" y="3546132"/>
            <a:ext cx="7137126" cy="569526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B311C-6DB6-40A4-9234-E2ADCDFE22E5}" type="datetimeFigureOut">
              <a:rPr lang="zh-CN" altLang="en-US" smtClean="0"/>
              <a:t>2017/5/20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E42B-3E12-4218-8957-401CF879BA8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KSO_Shape"/>
          <p:cNvSpPr/>
          <p:nvPr/>
        </p:nvSpPr>
        <p:spPr>
          <a:xfrm rot="5400000">
            <a:off x="5887296" y="5898794"/>
            <a:ext cx="417405" cy="467974"/>
          </a:xfrm>
          <a:custGeom>
            <a:avLst/>
            <a:gdLst>
              <a:gd name="connsiteX0" fmla="*/ 0 w 792088"/>
              <a:gd name="connsiteY0" fmla="*/ 0 h 918822"/>
              <a:gd name="connsiteX1" fmla="*/ 792088 w 792088"/>
              <a:gd name="connsiteY1" fmla="*/ 459411 h 918822"/>
              <a:gd name="connsiteX2" fmla="*/ 0 w 792088"/>
              <a:gd name="connsiteY2" fmla="*/ 918822 h 918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2088" h="918822">
                <a:moveTo>
                  <a:pt x="0" y="0"/>
                </a:moveTo>
                <a:lnTo>
                  <a:pt x="792088" y="459411"/>
                </a:lnTo>
                <a:lnTo>
                  <a:pt x="0" y="918822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20">
              <a:solidFill>
                <a:srgbClr val="FFFFFF"/>
              </a:solidFill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H="1">
            <a:off x="23446" y="3686557"/>
            <a:ext cx="562708" cy="91440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0" y="4226941"/>
            <a:ext cx="430076" cy="673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11629292" y="641910"/>
            <a:ext cx="562708" cy="91440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11605846" y="1204616"/>
            <a:ext cx="430076" cy="673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" y="6356352"/>
            <a:ext cx="12192000" cy="501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20"/>
          </a:p>
        </p:txBody>
      </p:sp>
      <p:cxnSp>
        <p:nvCxnSpPr>
          <p:cNvPr id="8" name="直接连接符 7"/>
          <p:cNvCxnSpPr/>
          <p:nvPr/>
        </p:nvCxnSpPr>
        <p:spPr>
          <a:xfrm>
            <a:off x="793873" y="1378494"/>
            <a:ext cx="10559926" cy="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755906" y="288727"/>
            <a:ext cx="10597893" cy="2159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672355" y="417131"/>
            <a:ext cx="267581" cy="60440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742132" y="706796"/>
            <a:ext cx="267581" cy="60440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B311C-6DB6-40A4-9234-E2ADCDFE22E5}" type="datetimeFigureOut">
              <a:rPr lang="zh-CN" altLang="en-US" smtClean="0"/>
              <a:t>2017/5/20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E42B-3E12-4218-8957-401CF879BA8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9599" y="2128623"/>
            <a:ext cx="6961141" cy="1543777"/>
          </a:xfrm>
        </p:spPr>
        <p:txBody>
          <a:bodyPr wrap="square" anchor="ctr" anchorCtr="0">
            <a:noAutofit/>
          </a:bodyPr>
          <a:lstStyle>
            <a:lvl1pPr algn="l">
              <a:lnSpc>
                <a:spcPct val="120000"/>
              </a:lnSpc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19596" y="3672400"/>
            <a:ext cx="6961141" cy="475569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accent2"/>
                </a:solidFill>
              </a:defRPr>
            </a:lvl1pPr>
            <a:lvl2pPr marL="193040" indent="0">
              <a:buNone/>
              <a:defRPr sz="845">
                <a:solidFill>
                  <a:schemeClr val="tx1">
                    <a:tint val="75000"/>
                  </a:schemeClr>
                </a:solidFill>
              </a:defRPr>
            </a:lvl2pPr>
            <a:lvl3pPr marL="386080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48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089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393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697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01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B311C-6DB6-40A4-9234-E2ADCDFE22E5}" type="datetimeFigureOut">
              <a:rPr lang="zh-CN" altLang="en-US" smtClean="0"/>
              <a:t>2017/5/20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E42B-3E12-4218-8957-401CF879BA89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528330" y="2362938"/>
            <a:ext cx="1369936" cy="1309462"/>
            <a:chOff x="566648" y="4147884"/>
            <a:chExt cx="475431" cy="454443"/>
          </a:xfrm>
        </p:grpSpPr>
        <p:sp>
          <p:nvSpPr>
            <p:cNvPr id="11" name="椭圆 10"/>
            <p:cNvSpPr/>
            <p:nvPr>
              <p:custDataLst>
                <p:tags r:id="rId1"/>
              </p:custDataLst>
            </p:nvPr>
          </p:nvSpPr>
          <p:spPr>
            <a:xfrm>
              <a:off x="587636" y="4147884"/>
              <a:ext cx="454443" cy="454443"/>
            </a:xfrm>
            <a:prstGeom prst="ellipse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anchor="ctr">
              <a:normAutofit/>
            </a:bodyPr>
            <a:lstStyle/>
            <a:p>
              <a:pPr algn="l" eaLnBrk="1" hangingPunct="1">
                <a:defRPr/>
              </a:pPr>
              <a:endParaRPr lang="zh-CN" altLang="en-US" sz="1035" kern="0">
                <a:solidFill>
                  <a:srgbClr val="FFFFFF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/>
            <p:cNvSpPr/>
            <p:nvPr>
              <p:custDataLst>
                <p:tags r:id="rId2"/>
              </p:custDataLst>
            </p:nvPr>
          </p:nvSpPr>
          <p:spPr>
            <a:xfrm>
              <a:off x="566648" y="4161572"/>
              <a:ext cx="435280" cy="435280"/>
            </a:xfrm>
            <a:prstGeom prst="ellipse">
              <a:avLst/>
            </a:prstGeom>
            <a:no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lIns="41388" tIns="0" rIns="0" bIns="0" anchor="ctr">
              <a:normAutofit/>
            </a:bodyPr>
            <a:lstStyle/>
            <a:p>
              <a:pPr algn="l">
                <a:buClr>
                  <a:srgbClr val="963B22"/>
                </a:buClr>
                <a:buSzPct val="80000"/>
                <a:defRPr/>
              </a:pPr>
              <a:endParaRPr lang="zh-CN" altLang="en-US" sz="161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793873" y="1378494"/>
            <a:ext cx="10559926" cy="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755906" y="288727"/>
            <a:ext cx="10597893" cy="2159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672355" y="417131"/>
            <a:ext cx="267581" cy="60440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742132" y="706796"/>
            <a:ext cx="267581" cy="60440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B311C-6DB6-40A4-9234-E2ADCDFE22E5}" type="datetimeFigureOut">
              <a:rPr lang="zh-CN" altLang="en-US" smtClean="0"/>
              <a:t>2017/5/20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E42B-3E12-4218-8957-401CF879BA8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>
            <a:off x="793873" y="1378494"/>
            <a:ext cx="10559926" cy="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755906" y="288727"/>
            <a:ext cx="10597893" cy="2159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672355" y="417131"/>
            <a:ext cx="267581" cy="60440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742132" y="706796"/>
            <a:ext cx="267581" cy="60440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4400" y="365125"/>
            <a:ext cx="10169399" cy="946071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B311C-6DB6-40A4-9234-E2ADCDFE22E5}" type="datetimeFigureOut">
              <a:rPr lang="zh-CN" altLang="en-US" smtClean="0"/>
              <a:t>2017/5/20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E42B-3E12-4218-8957-401CF879BA8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277921" y="1290917"/>
            <a:ext cx="6862110" cy="4346004"/>
            <a:chOff x="1144321" y="3492896"/>
            <a:chExt cx="3668398" cy="2323319"/>
          </a:xfrm>
        </p:grpSpPr>
        <p:sp>
          <p:nvSpPr>
            <p:cNvPr id="12" name="椭圆 11"/>
            <p:cNvSpPr/>
            <p:nvPr>
              <p:custDataLst>
                <p:tags r:id="rId1"/>
              </p:custDataLst>
            </p:nvPr>
          </p:nvSpPr>
          <p:spPr>
            <a:xfrm>
              <a:off x="1722869" y="3492896"/>
              <a:ext cx="2065984" cy="2066896"/>
            </a:xfrm>
            <a:prstGeom prst="ellipse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35"/>
            </a:p>
          </p:txBody>
        </p:sp>
        <p:sp>
          <p:nvSpPr>
            <p:cNvPr id="13" name="椭圆 12"/>
            <p:cNvSpPr/>
            <p:nvPr>
              <p:custDataLst>
                <p:tags r:id="rId2"/>
              </p:custDataLst>
            </p:nvPr>
          </p:nvSpPr>
          <p:spPr>
            <a:xfrm>
              <a:off x="1628879" y="3522097"/>
              <a:ext cx="2023094" cy="202218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endParaRPr lang="zh-CN" altLang="en-US" sz="2530">
                <a:latin typeface="Broadway BT" panose="04040905080B02020502" pitchFamily="82" charset="0"/>
                <a:ea typeface="汉仪丫丫体简" panose="02010604000101010101" pitchFamily="2" charset="-122"/>
                <a:cs typeface="Verdana" panose="020B0604030504040204" pitchFamily="34" charset="0"/>
              </a:endParaRPr>
            </a:p>
          </p:txBody>
        </p:sp>
        <p:sp>
          <p:nvSpPr>
            <p:cNvPr id="14" name="椭圆 13"/>
            <p:cNvSpPr/>
            <p:nvPr>
              <p:custDataLst>
                <p:tags r:id="rId3"/>
              </p:custDataLst>
            </p:nvPr>
          </p:nvSpPr>
          <p:spPr>
            <a:xfrm>
              <a:off x="4521620" y="4114333"/>
              <a:ext cx="291099" cy="291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35"/>
            </a:p>
          </p:txBody>
        </p:sp>
        <p:sp>
          <p:nvSpPr>
            <p:cNvPr id="15" name="椭圆 14"/>
            <p:cNvSpPr/>
            <p:nvPr>
              <p:custDataLst>
                <p:tags r:id="rId4"/>
              </p:custDataLst>
            </p:nvPr>
          </p:nvSpPr>
          <p:spPr>
            <a:xfrm>
              <a:off x="3721326" y="3690005"/>
              <a:ext cx="133230" cy="13323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35"/>
            </a:p>
          </p:txBody>
        </p:sp>
        <p:sp>
          <p:nvSpPr>
            <p:cNvPr id="16" name="椭圆 15"/>
            <p:cNvSpPr/>
            <p:nvPr>
              <p:custDataLst>
                <p:tags r:id="rId5"/>
              </p:custDataLst>
            </p:nvPr>
          </p:nvSpPr>
          <p:spPr>
            <a:xfrm>
              <a:off x="1144321" y="5293331"/>
              <a:ext cx="291100" cy="291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35"/>
            </a:p>
          </p:txBody>
        </p:sp>
        <p:sp>
          <p:nvSpPr>
            <p:cNvPr id="17" name="椭圆 16"/>
            <p:cNvSpPr/>
            <p:nvPr>
              <p:custDataLst>
                <p:tags r:id="rId6"/>
              </p:custDataLst>
            </p:nvPr>
          </p:nvSpPr>
          <p:spPr>
            <a:xfrm>
              <a:off x="2172750" y="5682072"/>
              <a:ext cx="134143" cy="1341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35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0770" y="277552"/>
            <a:ext cx="10170459" cy="907863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B311C-6DB6-40A4-9234-E2ADCDFE22E5}" type="datetimeFigureOut">
              <a:rPr lang="zh-CN" altLang="en-US" smtClean="0"/>
              <a:t>2017/5/20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E42B-3E12-4218-8957-401CF879BA8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B311C-6DB6-40A4-9234-E2ADCDFE22E5}" type="datetimeFigureOut">
              <a:rPr lang="zh-CN" altLang="en-US" smtClean="0"/>
              <a:t>2017/5/20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E42B-3E12-4218-8957-401CF879BA8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" y="6356352"/>
            <a:ext cx="12192000" cy="5016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2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6520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B311C-6DB6-40A4-9234-E2ADCDFE22E5}" type="datetimeFigureOut">
              <a:rPr lang="zh-CN" altLang="en-US" smtClean="0"/>
              <a:t>2017/5/20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E42B-3E12-4218-8957-401CF879BA8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9AAA-8926-4F53-B67C-3B820186AB7A}" type="datetimeFigureOut">
              <a:rPr lang="zh-CN" altLang="en-US" smtClean="0"/>
              <a:t>2017/5/20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BB5C7-251B-4975-AFCD-E4237BFCA0E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B311C-6DB6-40A4-9234-E2ADCDFE22E5}" type="datetimeFigureOut">
              <a:rPr lang="zh-CN" altLang="en-US" smtClean="0"/>
              <a:t>2017/5/20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E42B-3E12-4218-8957-401CF879BA8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61D3F-34E9-4F9D-84A2-72367D9F9A68}" type="datetimeFigureOut">
              <a:rPr lang="zh-CN" altLang="en-US" smtClean="0"/>
              <a:t>2017/5/20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DC01-BD11-43BE-8FE9-19C0CFD26E4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>
          <a:xfrm>
            <a:off x="839559" y="255122"/>
            <a:ext cx="10512884" cy="581770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/>
                </a:solidFill>
              </a:defRPr>
            </a:lvl1pPr>
            <a:lvl2pPr marL="393700" indent="0">
              <a:buFontTx/>
              <a:buNone/>
              <a:defRPr sz="2000">
                <a:solidFill>
                  <a:schemeClr val="tx1"/>
                </a:solidFill>
              </a:defRPr>
            </a:lvl2pPr>
            <a:lvl3pPr marL="661035" indent="0">
              <a:buFontTx/>
              <a:buNone/>
              <a:defRPr sz="1800">
                <a:solidFill>
                  <a:schemeClr val="tx1"/>
                </a:solidFill>
              </a:defRPr>
            </a:lvl3pPr>
            <a:lvl4pPr marL="851535" indent="0">
              <a:buFontTx/>
              <a:buNone/>
              <a:defRPr sz="1800">
                <a:solidFill>
                  <a:schemeClr val="tx1"/>
                </a:solidFill>
              </a:defRPr>
            </a:lvl4pPr>
            <a:lvl5pPr marL="1054735" indent="0">
              <a:buFontTx/>
              <a:buNone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9AAA-8926-4F53-B67C-3B820186AB7A}" type="datetimeFigureOut">
              <a:rPr lang="zh-CN" altLang="en-US" smtClean="0"/>
              <a:t>2017/5/20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BB5C7-251B-4975-AFCD-E4237BFCA0E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9AAA-8926-4F53-B67C-3B820186AB7A}" type="datetimeFigureOut">
              <a:rPr lang="zh-CN" altLang="en-US" smtClean="0"/>
              <a:t>2017/5/20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BB5C7-251B-4975-AFCD-E4237BFCA0E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9AAA-8926-4F53-B67C-3B820186AB7A}" type="datetimeFigureOut">
              <a:rPr lang="zh-CN" altLang="en-US" smtClean="0"/>
              <a:t>2017/5/20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BB5C7-251B-4975-AFCD-E4237BFCA0E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9AAA-8926-4F53-B67C-3B820186AB7A}" type="datetimeFigureOut">
              <a:rPr lang="zh-CN" altLang="en-US" smtClean="0"/>
              <a:t>2017/5/20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BB5C7-251B-4975-AFCD-E4237BFCA0E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9AAA-8926-4F53-B67C-3B820186AB7A}" type="datetimeFigureOut">
              <a:rPr lang="zh-CN" altLang="en-US" smtClean="0"/>
              <a:t>2017/5/20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BB5C7-251B-4975-AFCD-E4237BFCA0E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9AAA-8926-4F53-B67C-3B820186AB7A}" type="datetimeFigureOut">
              <a:rPr lang="zh-CN" altLang="en-US" smtClean="0"/>
              <a:t>2017/5/20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BB5C7-251B-4975-AFCD-E4237BFCA0E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9AAA-8926-4F53-B67C-3B820186AB7A}" type="datetimeFigureOut">
              <a:rPr lang="zh-CN" altLang="en-US" smtClean="0"/>
              <a:t>2017/5/20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BB5C7-251B-4975-AFCD-E4237BFCA0E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79AAA-8926-4F53-B67C-3B820186AB7A}" type="datetimeFigureOut">
              <a:rPr lang="zh-CN" altLang="en-US" smtClean="0"/>
              <a:t>2017/5/20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BB5C7-251B-4975-AFCD-E4237BFCA0E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1183340" y="383054"/>
            <a:ext cx="10170459" cy="907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585913"/>
            <a:ext cx="10515600" cy="4591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1B311C-6DB6-40A4-9234-E2ADCDFE22E5}" type="datetimeFigureOut">
              <a:rPr lang="zh-CN" altLang="en-US" smtClean="0"/>
              <a:t>2017/5/20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5E42B-3E12-4218-8957-401CF879BA8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13.xml"/><Relationship Id="rId7" Type="http://schemas.openxmlformats.org/officeDocument/2006/relationships/image" Target="../media/image13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Zen Johnny\Desktop\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1820"/>
            <a:ext cx="12192000" cy="56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0" y="0"/>
            <a:ext cx="12192000" cy="5818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6276180"/>
            <a:ext cx="12192000" cy="5818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64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921435"/>
            <a:ext cx="12192000" cy="3014420"/>
          </a:xfrm>
          <a:prstGeom prst="rect">
            <a:avLst/>
          </a:prstGeom>
          <a:solidFill>
            <a:srgbClr val="DFF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31368" y="1055076"/>
            <a:ext cx="4628271" cy="5176911"/>
          </a:xfrm>
          <a:prstGeom prst="rect">
            <a:avLst/>
          </a:prstGeom>
          <a:solidFill>
            <a:srgbClr val="B1D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B1DC20"/>
              </a:solidFill>
            </a:endParaRPr>
          </a:p>
        </p:txBody>
      </p:sp>
      <p:sp>
        <p:nvSpPr>
          <p:cNvPr id="7" name="矩形 23"/>
          <p:cNvSpPr>
            <a:spLocks noChangeArrowheads="1"/>
          </p:cNvSpPr>
          <p:nvPr/>
        </p:nvSpPr>
        <p:spPr bwMode="auto">
          <a:xfrm>
            <a:off x="1444179" y="2924175"/>
            <a:ext cx="3672660" cy="20116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indent="0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sym typeface="+mn-ea"/>
              </a:rPr>
              <a:t>举个例子：用户选择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sym typeface="+mn-ea"/>
              </a:rPr>
              <a:t>匿名发表动态（保证用户的隐私）其他用户实名评价（用户是大学生，有共同性。实名表示减少喷子）。将有强烈共鸣的话题推送到心理管理</a:t>
            </a:r>
            <a:r>
              <a:rPr lang="zh-CN" alt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sym typeface="+mn-ea"/>
              </a:rPr>
              <a:t>中心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sym typeface="+mn-ea"/>
              </a:rPr>
              <a:t>给于专业指导（心理健康的正确引导）。通过潜移默化的教育，让大学生平安度过青少年时期。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444179" y="1466788"/>
            <a:ext cx="3848277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sym typeface="+mn-ea"/>
              </a:rPr>
              <a:t>看贴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sym typeface="+mn-ea"/>
              </a:rPr>
              <a:t>Think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sym typeface="+mn-ea"/>
              </a:rPr>
              <a:t>怎么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sym typeface="+mn-ea"/>
              </a:rPr>
              <a:t>完美解决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sym typeface="+mn-ea"/>
              </a:rPr>
              <a:t>这些问题</a:t>
            </a:r>
          </a:p>
          <a:p>
            <a:endParaRPr lang="zh-CN" altLang="en-US" sz="2400" b="1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132114"/>
            <a:ext cx="12192000" cy="4876800"/>
          </a:xfrm>
          <a:prstGeom prst="rect">
            <a:avLst/>
          </a:prstGeom>
          <a:solidFill>
            <a:srgbClr val="DFF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453500" y="548680"/>
            <a:ext cx="5081000" cy="5924691"/>
          </a:xfrm>
          <a:prstGeom prst="rect">
            <a:avLst/>
          </a:prstGeom>
          <a:solidFill>
            <a:srgbClr val="B1D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B1DC20"/>
              </a:solidFill>
            </a:endParaRPr>
          </a:p>
        </p:txBody>
      </p:sp>
      <p:sp>
        <p:nvSpPr>
          <p:cNvPr id="7" name="矩形 23"/>
          <p:cNvSpPr>
            <a:spLocks noChangeArrowheads="1"/>
          </p:cNvSpPr>
          <p:nvPr/>
        </p:nvSpPr>
        <p:spPr bwMode="auto">
          <a:xfrm>
            <a:off x="7103193" y="3560423"/>
            <a:ext cx="3672660" cy="5539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indent="0" algn="ctr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sym typeface="+mn-ea"/>
              </a:rPr>
              <a:t>描述产品产生的背景和起源。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69861" y="957765"/>
            <a:ext cx="38482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+mn-ea"/>
              </a:rPr>
              <a:t>1 </a:t>
            </a:r>
            <a:r>
              <a:rPr lang="zh-CN" altLang="en-US" sz="4400" b="1" dirty="0" smtClean="0">
                <a:solidFill>
                  <a:schemeClr val="bg1"/>
                </a:solidFill>
                <a:latin typeface="+mn-ea"/>
              </a:rPr>
              <a:t>功能描述</a:t>
            </a:r>
            <a:endParaRPr lang="zh-CN" altLang="en-US" sz="4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73317" y="2276485"/>
            <a:ext cx="3614057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 smtClean="0">
                <a:solidFill>
                  <a:srgbClr val="B1DC20"/>
                </a:solidFill>
              </a:rPr>
              <a:t>心理社区</a:t>
            </a:r>
            <a:endParaRPr lang="zh-CN" altLang="en-US" sz="3600" b="1" dirty="0">
              <a:solidFill>
                <a:srgbClr val="B1DC2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73318" y="1328060"/>
            <a:ext cx="3614057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 smtClean="0">
                <a:solidFill>
                  <a:srgbClr val="B1DC20"/>
                </a:solidFill>
              </a:rPr>
              <a:t>故事社区</a:t>
            </a:r>
            <a:endParaRPr lang="zh-CN" altLang="en-US" sz="3600" b="1" dirty="0">
              <a:solidFill>
                <a:srgbClr val="B1DC2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95091" y="3227155"/>
            <a:ext cx="3614057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 smtClean="0">
                <a:solidFill>
                  <a:srgbClr val="B1DC20"/>
                </a:solidFill>
              </a:rPr>
              <a:t>心理咨询室</a:t>
            </a:r>
            <a:endParaRPr lang="zh-CN" altLang="en-US" sz="3600" b="1" dirty="0">
              <a:solidFill>
                <a:srgbClr val="B1DC2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87837" y="4163311"/>
            <a:ext cx="3614057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 smtClean="0">
                <a:solidFill>
                  <a:srgbClr val="B1DC20"/>
                </a:solidFill>
              </a:rPr>
              <a:t>心理测试</a:t>
            </a:r>
            <a:endParaRPr lang="zh-CN" altLang="en-US" sz="3600" b="1" dirty="0">
              <a:solidFill>
                <a:srgbClr val="B1DC2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4125" y="5113981"/>
            <a:ext cx="3614057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 smtClean="0">
                <a:solidFill>
                  <a:srgbClr val="B1DC20"/>
                </a:solidFill>
              </a:rPr>
              <a:t>用户模块</a:t>
            </a:r>
            <a:endParaRPr lang="zh-CN" altLang="en-US" sz="3600" b="1" dirty="0">
              <a:solidFill>
                <a:srgbClr val="B1DC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73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3200400"/>
            <a:ext cx="12192000" cy="3119438"/>
          </a:xfrm>
          <a:prstGeom prst="rect">
            <a:avLst/>
          </a:prstGeom>
          <a:solidFill>
            <a:srgbClr val="B1DC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16114" y="94336"/>
            <a:ext cx="3265715" cy="551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b="1" dirty="0" smtClean="0">
                <a:solidFill>
                  <a:srgbClr val="B1DC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3200" b="1" dirty="0" smtClean="0">
                <a:solidFill>
                  <a:srgbClr val="B1DC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功能描述</a:t>
            </a:r>
            <a:endParaRPr lang="zh-CN" altLang="en-US" sz="3200" b="1" dirty="0">
              <a:solidFill>
                <a:srgbClr val="B1DC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0162" y="682158"/>
            <a:ext cx="3265715" cy="551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rgbClr val="B1DC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故事社区</a:t>
            </a:r>
            <a:endParaRPr lang="zh-CN" altLang="en-US" sz="2000" b="1" dirty="0">
              <a:solidFill>
                <a:srgbClr val="B1DC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971" y="3200400"/>
            <a:ext cx="7985579" cy="311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1470660" y="1783080"/>
            <a:ext cx="9250680" cy="944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solidFill>
                  <a:srgbClr val="B1DC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讲出你的故事，让大家与你同乐同悲。</a:t>
            </a:r>
            <a:endParaRPr lang="zh-CN" altLang="en-US" sz="3600" dirty="0">
              <a:solidFill>
                <a:srgbClr val="B1DC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498330" y="3200400"/>
            <a:ext cx="472440" cy="3119438"/>
          </a:xfrm>
          <a:prstGeom prst="rect">
            <a:avLst/>
          </a:prstGeom>
          <a:solidFill>
            <a:srgbClr val="B1D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27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3200400"/>
            <a:ext cx="12192000" cy="3119438"/>
          </a:xfrm>
          <a:prstGeom prst="rect">
            <a:avLst/>
          </a:prstGeom>
          <a:solidFill>
            <a:srgbClr val="B1DC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451" y="3200400"/>
            <a:ext cx="7176119" cy="308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16114" y="94336"/>
            <a:ext cx="3265715" cy="551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b="1" dirty="0" smtClean="0">
                <a:solidFill>
                  <a:srgbClr val="B1DC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3200" b="1" dirty="0" smtClean="0">
                <a:solidFill>
                  <a:srgbClr val="B1DC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功能描述</a:t>
            </a:r>
            <a:endParaRPr lang="zh-CN" altLang="en-US" sz="3200" b="1" dirty="0">
              <a:solidFill>
                <a:srgbClr val="B1DC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0162" y="682158"/>
            <a:ext cx="3265715" cy="551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B1DC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心理</a:t>
            </a:r>
            <a:r>
              <a:rPr lang="zh-CN" altLang="en-US" sz="2000" b="1" dirty="0" smtClean="0">
                <a:solidFill>
                  <a:srgbClr val="B1DC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社区</a:t>
            </a:r>
            <a:endParaRPr lang="zh-CN" altLang="en-US" sz="2000" b="1" dirty="0">
              <a:solidFill>
                <a:srgbClr val="B1DC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432560" y="1783080"/>
            <a:ext cx="9250680" cy="944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solidFill>
                  <a:srgbClr val="B1DC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匿名说说心里话，实名为你解心结。</a:t>
            </a:r>
            <a:endParaRPr lang="zh-CN" altLang="en-US" sz="3600" dirty="0">
              <a:solidFill>
                <a:srgbClr val="B1DC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498330" y="3200400"/>
            <a:ext cx="472440" cy="3119438"/>
          </a:xfrm>
          <a:prstGeom prst="rect">
            <a:avLst/>
          </a:prstGeom>
          <a:solidFill>
            <a:srgbClr val="B1D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43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3200400"/>
            <a:ext cx="12192000" cy="3119438"/>
          </a:xfrm>
          <a:prstGeom prst="rect">
            <a:avLst/>
          </a:prstGeom>
          <a:solidFill>
            <a:srgbClr val="B1DC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463040" y="1783080"/>
            <a:ext cx="9250680" cy="944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solidFill>
                  <a:srgbClr val="B1DC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匿名咨询专家，解答您心里的每一个心症。</a:t>
            </a:r>
            <a:endParaRPr lang="zh-CN" altLang="en-US" sz="3600" dirty="0">
              <a:solidFill>
                <a:srgbClr val="B1DC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498330" y="3200400"/>
            <a:ext cx="472440" cy="3119438"/>
          </a:xfrm>
          <a:prstGeom prst="rect">
            <a:avLst/>
          </a:prstGeom>
          <a:solidFill>
            <a:srgbClr val="B1D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6114" y="94336"/>
            <a:ext cx="3265715" cy="551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b="1" dirty="0" smtClean="0">
                <a:solidFill>
                  <a:srgbClr val="B1DC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3200" b="1" dirty="0" smtClean="0">
                <a:solidFill>
                  <a:srgbClr val="B1DC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功能描述</a:t>
            </a:r>
            <a:endParaRPr lang="zh-CN" altLang="en-US" sz="3200" b="1" dirty="0">
              <a:solidFill>
                <a:srgbClr val="B1DC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20162" y="682158"/>
            <a:ext cx="3265715" cy="551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rgbClr val="B1DC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心理咨询室</a:t>
            </a:r>
            <a:endParaRPr lang="zh-CN" altLang="en-US" sz="2000" b="1" dirty="0">
              <a:solidFill>
                <a:srgbClr val="B1DC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599" y="3418999"/>
            <a:ext cx="6400801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951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3200400"/>
            <a:ext cx="12192000" cy="3119438"/>
          </a:xfrm>
          <a:prstGeom prst="rect">
            <a:avLst/>
          </a:prstGeom>
          <a:solidFill>
            <a:srgbClr val="B1DC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470660" y="1783080"/>
            <a:ext cx="9250680" cy="944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solidFill>
                  <a:srgbClr val="B1DC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匿名咨询专家，解答您心里的每一个心症。</a:t>
            </a:r>
            <a:endParaRPr lang="zh-CN" altLang="en-US" sz="3600" dirty="0">
              <a:solidFill>
                <a:srgbClr val="B1DC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498330" y="3200400"/>
            <a:ext cx="472440" cy="3119438"/>
          </a:xfrm>
          <a:prstGeom prst="rect">
            <a:avLst/>
          </a:prstGeom>
          <a:solidFill>
            <a:srgbClr val="B1D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6114" y="94336"/>
            <a:ext cx="3265715" cy="551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b="1" dirty="0" smtClean="0">
                <a:solidFill>
                  <a:srgbClr val="B1DC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3200" b="1" dirty="0" smtClean="0">
                <a:solidFill>
                  <a:srgbClr val="B1DC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功能描述</a:t>
            </a:r>
            <a:endParaRPr lang="zh-CN" altLang="en-US" sz="3200" b="1" dirty="0">
              <a:solidFill>
                <a:srgbClr val="B1DC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20162" y="682158"/>
            <a:ext cx="3265715" cy="551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rgbClr val="B1DC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心理咨询室</a:t>
            </a:r>
            <a:endParaRPr lang="zh-CN" altLang="en-US" sz="2000" b="1" dirty="0">
              <a:solidFill>
                <a:srgbClr val="B1DC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3345656"/>
            <a:ext cx="8896350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936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570562" y="0"/>
            <a:ext cx="3621438" cy="6858000"/>
          </a:xfrm>
          <a:prstGeom prst="rect">
            <a:avLst/>
          </a:prstGeom>
          <a:solidFill>
            <a:srgbClr val="B1D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更全面地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了解自己实时测评，了解您每一种心理类型的健康状态</a:t>
            </a:r>
          </a:p>
          <a:p>
            <a:pPr algn="ctr"/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" y="1264920"/>
            <a:ext cx="8245175" cy="324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/>
          <p:cNvSpPr/>
          <p:nvPr/>
        </p:nvSpPr>
        <p:spPr>
          <a:xfrm>
            <a:off x="116114" y="94336"/>
            <a:ext cx="3265715" cy="551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b="1" dirty="0" smtClean="0">
                <a:solidFill>
                  <a:srgbClr val="B1DC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3200" b="1" dirty="0" smtClean="0">
                <a:solidFill>
                  <a:srgbClr val="B1DC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功能描述</a:t>
            </a:r>
            <a:endParaRPr lang="zh-CN" altLang="en-US" sz="3200" b="1" dirty="0">
              <a:solidFill>
                <a:srgbClr val="B1DC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20162" y="682158"/>
            <a:ext cx="3265715" cy="551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rgbClr val="B1DC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心理</a:t>
            </a:r>
            <a:r>
              <a:rPr lang="zh-CN" altLang="en-US" sz="2000" b="1" dirty="0">
                <a:solidFill>
                  <a:srgbClr val="B1DC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</a:p>
        </p:txBody>
      </p:sp>
    </p:spTree>
    <p:extLst>
      <p:ext uri="{BB962C8B-B14F-4D97-AF65-F5344CB8AC3E}">
        <p14:creationId xmlns:p14="http://schemas.microsoft.com/office/powerpoint/2010/main" val="42880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570562" y="0"/>
            <a:ext cx="3621438" cy="6858000"/>
          </a:xfrm>
          <a:prstGeom prst="rect">
            <a:avLst/>
          </a:prstGeom>
          <a:solidFill>
            <a:srgbClr val="B1D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实时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测评，了解您每一种心理类型的健康状态</a:t>
            </a:r>
          </a:p>
          <a:p>
            <a:pPr algn="ctr"/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6114" y="94336"/>
            <a:ext cx="3265715" cy="551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b="1" dirty="0" smtClean="0">
                <a:solidFill>
                  <a:srgbClr val="B1DC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3200" b="1" dirty="0" smtClean="0">
                <a:solidFill>
                  <a:srgbClr val="B1DC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功能描述</a:t>
            </a:r>
            <a:endParaRPr lang="zh-CN" altLang="en-US" sz="3200" b="1" dirty="0">
              <a:solidFill>
                <a:srgbClr val="B1DC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20162" y="682158"/>
            <a:ext cx="3265715" cy="551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rgbClr val="B1DC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心理</a:t>
            </a:r>
            <a:r>
              <a:rPr lang="zh-CN" altLang="en-US" sz="2000" b="1" dirty="0">
                <a:solidFill>
                  <a:srgbClr val="B1DC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8456"/>
            <a:ext cx="8532352" cy="3722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218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21377" y="2582545"/>
            <a:ext cx="8703582" cy="646331"/>
          </a:xfrm>
          <a:prstGeom prst="rect">
            <a:avLst/>
          </a:prstGeom>
          <a:noFill/>
          <a:ln w="19050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B1DC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个人界面，看见自己，也让他人了解你</a:t>
            </a:r>
            <a:endParaRPr lang="zh-CN" altLang="en-US" sz="3600" b="1" dirty="0">
              <a:solidFill>
                <a:srgbClr val="B1DC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3843580"/>
            <a:ext cx="12192000" cy="3014420"/>
          </a:xfrm>
          <a:prstGeom prst="rect">
            <a:avLst/>
          </a:prstGeom>
          <a:solidFill>
            <a:srgbClr val="B1D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B1DC2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6114" y="94336"/>
            <a:ext cx="3265715" cy="551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b="1" dirty="0" smtClean="0">
                <a:solidFill>
                  <a:srgbClr val="B1DC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3200" b="1" dirty="0" smtClean="0">
                <a:solidFill>
                  <a:srgbClr val="B1DC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功能描述</a:t>
            </a:r>
            <a:endParaRPr lang="zh-CN" altLang="en-US" sz="3200" b="1" dirty="0">
              <a:solidFill>
                <a:srgbClr val="B1DC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20162" y="682158"/>
            <a:ext cx="3265715" cy="551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B1DC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用户模块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760" y="4095422"/>
            <a:ext cx="5807968" cy="2510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726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668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46551"/>
          </a:xfrm>
        </p:spPr>
        <p:txBody>
          <a:bodyPr>
            <a:normAutofit/>
          </a:bodyPr>
          <a:lstStyle/>
          <a:p>
            <a:r>
              <a:rPr lang="zh-CN" altLang="en-US" sz="9600" b="1" dirty="0" smtClean="0">
                <a:solidFill>
                  <a:srgbClr val="99CC00"/>
                </a:solidFill>
              </a:rPr>
              <a:t>贴</a:t>
            </a:r>
            <a:r>
              <a:rPr lang="en-US" altLang="zh-CN" sz="9600" b="1" dirty="0" smtClean="0">
                <a:solidFill>
                  <a:srgbClr val="99CC00"/>
                </a:solidFill>
              </a:rPr>
              <a:t>Think</a:t>
            </a:r>
            <a:endParaRPr lang="zh-CN" altLang="en-US" sz="9600" b="1" dirty="0">
              <a:solidFill>
                <a:srgbClr val="99CC00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586514"/>
            <a:ext cx="9144000" cy="566057"/>
          </a:xfrm>
        </p:spPr>
        <p:txBody>
          <a:bodyPr>
            <a:noAutofit/>
          </a:bodyPr>
          <a:lstStyle/>
          <a:p>
            <a:r>
              <a:rPr lang="zh-CN" altLang="en-US" sz="2000" dirty="0" smtClean="0">
                <a:solidFill>
                  <a:srgbClr val="92D050"/>
                </a:solidFill>
              </a:rPr>
              <a:t>团队成员：杨国超、黄慧敏、曾太</a:t>
            </a:r>
            <a:endParaRPr lang="en-US" altLang="zh-CN" sz="2000" dirty="0" smtClean="0">
              <a:solidFill>
                <a:srgbClr val="92D050"/>
              </a:solidFill>
            </a:endParaRPr>
          </a:p>
          <a:p>
            <a:r>
              <a:rPr lang="zh-CN" altLang="en-US" sz="2000" dirty="0" smtClean="0">
                <a:solidFill>
                  <a:srgbClr val="92D050"/>
                </a:solidFill>
              </a:rPr>
              <a:t>指导教师：周立章</a:t>
            </a:r>
            <a:endParaRPr lang="en-US" altLang="zh-CN" sz="2000" dirty="0" smtClean="0">
              <a:solidFill>
                <a:srgbClr val="92D05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581820"/>
          </a:xfrm>
          <a:prstGeom prst="rect">
            <a:avLst/>
          </a:prstGeom>
          <a:solidFill>
            <a:srgbClr val="B1D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6276180"/>
            <a:ext cx="12192000" cy="581820"/>
          </a:xfrm>
          <a:prstGeom prst="rect">
            <a:avLst/>
          </a:prstGeom>
          <a:solidFill>
            <a:srgbClr val="B1D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814286" y="3585029"/>
            <a:ext cx="9114971" cy="420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92D050"/>
                </a:solidFill>
                <a:latin typeface="Algerian" panose="04020705040A02060702" pitchFamily="82" charset="0"/>
                <a:ea typeface="汉仪黑荔枝体简" panose="00020600040101010101" pitchFamily="18" charset="-122"/>
              </a:rPr>
              <a:t>关注大学生心理健康</a:t>
            </a:r>
            <a:r>
              <a:rPr lang="zh-CN" altLang="en-US" dirty="0" smtClean="0">
                <a:solidFill>
                  <a:srgbClr val="92D050"/>
                </a:solidFill>
                <a:latin typeface="Algerian" panose="04020705040A02060702" pitchFamily="82" charset="0"/>
                <a:ea typeface="汉仪黑荔枝体简" panose="00020600040101010101" pitchFamily="18" charset="-122"/>
              </a:rPr>
              <a:t>发展</a:t>
            </a:r>
            <a:r>
              <a:rPr lang="zh-CN" altLang="en-US" dirty="0" smtClean="0">
                <a:solidFill>
                  <a:srgbClr val="92D050"/>
                </a:solidFill>
              </a:rPr>
              <a:t>，致力于学生心理问题研究的社区</a:t>
            </a:r>
            <a:endParaRPr lang="zh-CN" altLang="en-US" dirty="0">
              <a:solidFill>
                <a:srgbClr val="92D050"/>
              </a:solidFill>
              <a:latin typeface="Algerian" panose="04020705040A02060702" pitchFamily="82" charset="0"/>
              <a:ea typeface="汉仪黑荔枝体简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525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43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文本框 1"/>
          <p:cNvSpPr txBox="1"/>
          <p:nvPr>
            <p:custDataLst>
              <p:tags r:id="rId2"/>
            </p:custDataLst>
          </p:nvPr>
        </p:nvSpPr>
        <p:spPr>
          <a:xfrm>
            <a:off x="1358583" y="255270"/>
            <a:ext cx="9083675" cy="938213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lstStyle/>
          <a:p>
            <a:pPr lvl="0" indent="0"/>
            <a:r>
              <a:rPr lang="zh-CN" altLang="en-US" sz="3600" dirty="0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charset="-122"/>
              </a:rPr>
              <a:t>主页面采用全屏的图片方式</a:t>
            </a:r>
          </a:p>
        </p:txBody>
      </p:sp>
      <p:sp>
        <p:nvSpPr>
          <p:cNvPr id="17410" name="文本框 2"/>
          <p:cNvSpPr txBox="1"/>
          <p:nvPr>
            <p:custDataLst>
              <p:tags r:id="rId3"/>
            </p:custDataLst>
          </p:nvPr>
        </p:nvSpPr>
        <p:spPr>
          <a:xfrm>
            <a:off x="1554163" y="6003925"/>
            <a:ext cx="9083675" cy="5969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pPr lvl="0" indent="0">
              <a:lnSpc>
                <a:spcPct val="90000"/>
              </a:lnSpc>
            </a:pPr>
            <a:r>
              <a:rPr lang="zh-CN" altLang="en-US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charset="-122"/>
              </a:rPr>
              <a:t>简介明了的风格让用户快速了解并选择自己需要方面。我们也做了导航栏，方便喜欢传统网站的用户</a:t>
            </a:r>
          </a:p>
        </p:txBody>
      </p:sp>
      <p:pic>
        <p:nvPicPr>
          <p:cNvPr id="17411" name="图片 3" descr="HWB_VGQS3)7`7@QPFIUN5)K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4625" y="1190625"/>
            <a:ext cx="3983038" cy="2254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2" name="图片 4" descr="2G~~)LHC927Y]GSF`}B@K3Q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4625" y="3681413"/>
            <a:ext cx="3983038" cy="22494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3" name="图片 6" descr="GJOCUF$G}25069TZ}IOI0T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0963" y="1193800"/>
            <a:ext cx="4011612" cy="2251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4" name="图片 7" descr="_$7]ZF~THIBSRF}4]B0D]D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0963" y="3713163"/>
            <a:ext cx="4011612" cy="22606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r="75000"/>
          <a:stretch>
            <a:fillRect/>
          </a:stretch>
        </p:blipFill>
        <p:spPr>
          <a:xfrm>
            <a:off x="4886273" y="610265"/>
            <a:ext cx="2142930" cy="5712447"/>
          </a:xfrm>
          <a:prstGeom prst="rect">
            <a:avLst/>
          </a:prstGeom>
          <a:effectLst>
            <a:outerShdw blurRad="63500" dist="50800" dir="36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r="75000"/>
          <a:stretch>
            <a:fillRect/>
          </a:stretch>
        </p:blipFill>
        <p:spPr>
          <a:xfrm>
            <a:off x="7141747" y="610265"/>
            <a:ext cx="2142930" cy="5712447"/>
          </a:xfrm>
          <a:prstGeom prst="rect">
            <a:avLst/>
          </a:prstGeom>
          <a:effectLst>
            <a:outerShdw blurRad="63500" dist="50800" dir="36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rcRect r="75000"/>
          <a:stretch>
            <a:fillRect/>
          </a:stretch>
        </p:blipFill>
        <p:spPr>
          <a:xfrm>
            <a:off x="9397220" y="610265"/>
            <a:ext cx="2142930" cy="5712447"/>
          </a:xfrm>
          <a:prstGeom prst="rect">
            <a:avLst/>
          </a:prstGeom>
          <a:effectLst>
            <a:outerShdw blurRad="63500" dist="50800" dir="36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493980" y="1929092"/>
            <a:ext cx="4995502" cy="52322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+mn-ea"/>
              </a:rPr>
              <a:t>ADD YOUR TITTLE HERE</a:t>
            </a:r>
            <a:endParaRPr lang="zh-CN" altLang="en-US" sz="2800" b="1" dirty="0">
              <a:latin typeface="+mn-ea"/>
            </a:endParaRPr>
          </a:p>
        </p:txBody>
      </p:sp>
      <p:sp>
        <p:nvSpPr>
          <p:cNvPr id="6" name="文本框 22"/>
          <p:cNvSpPr txBox="1"/>
          <p:nvPr/>
        </p:nvSpPr>
        <p:spPr>
          <a:xfrm flipH="1">
            <a:off x="493980" y="2647279"/>
            <a:ext cx="3951411" cy="2677656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Just for today I will try to live through this day only and not tackle my whole life problem at once Just for today I will try to live. through this day only and not tackle my whole life problem at once Just for today I will try to live. through this day only and not tackle my whole life problem at once Just for today I will try to live. through this day only and not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843580"/>
            <a:ext cx="12192000" cy="3014420"/>
          </a:xfrm>
          <a:prstGeom prst="rect">
            <a:avLst/>
          </a:prstGeom>
          <a:solidFill>
            <a:srgbClr val="E7F2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011" y="1542079"/>
            <a:ext cx="4473844" cy="29915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42" y="1512618"/>
            <a:ext cx="4537405" cy="3050433"/>
          </a:xfrm>
          <a:prstGeom prst="rect">
            <a:avLst/>
          </a:prstGeom>
        </p:spPr>
      </p:pic>
      <p:sp>
        <p:nvSpPr>
          <p:cNvPr id="5" name="矩形 23"/>
          <p:cNvSpPr>
            <a:spLocks noChangeArrowheads="1"/>
          </p:cNvSpPr>
          <p:nvPr/>
        </p:nvSpPr>
        <p:spPr bwMode="auto">
          <a:xfrm>
            <a:off x="1461387" y="5416165"/>
            <a:ext cx="9325498" cy="61818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en-US" sz="1200" dirty="0">
                <a:latin typeface="+mn-ea"/>
              </a:rPr>
              <a:t>Just for today I will try to live through this day only and not tackle my whole life problem at once. I can do for twelve </a:t>
            </a:r>
            <a:r>
              <a:rPr lang="en-US" altLang="zh-CN" sz="1200" dirty="0">
                <a:latin typeface="+mn-ea"/>
              </a:rPr>
              <a:t>this day only and not tackle my whole life problem at once. I can do for twelve hours that</a:t>
            </a:r>
            <a:endParaRPr lang="zh-CN" altLang="en-US" sz="12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2"/>
          <a:stretch>
            <a:fillRect/>
          </a:stretch>
        </p:blipFill>
        <p:spPr>
          <a:xfrm>
            <a:off x="6586780" y="0"/>
            <a:ext cx="5275273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15864" y="2098970"/>
            <a:ext cx="4995502" cy="584775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64B3B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ADD YOUR TITTLE HERE</a:t>
            </a:r>
            <a:endParaRPr lang="zh-CN" altLang="en-US" sz="3200" b="1" dirty="0">
              <a:solidFill>
                <a:srgbClr val="64B3B9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914401" y="2975675"/>
            <a:ext cx="10228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2"/>
          <p:cNvSpPr txBox="1"/>
          <p:nvPr/>
        </p:nvSpPr>
        <p:spPr>
          <a:xfrm flipH="1">
            <a:off x="815864" y="3246231"/>
            <a:ext cx="5445452" cy="203132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64B3B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Just for today I will try to live through this day only and not tackle my whole life problem at once Just for today I will try to live. through this day only and not tackle my whole life problem at once Just for today I will try to live. through this day only and not tackle my whole life problem at once Just for today I will try to live. through this day only and not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94"/>
          <a:stretch>
            <a:fillRect/>
          </a:stretch>
        </p:blipFill>
        <p:spPr>
          <a:xfrm>
            <a:off x="1291526" y="604433"/>
            <a:ext cx="4690820" cy="2663431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00"/>
          <a:stretch>
            <a:fillRect/>
          </a:stretch>
        </p:blipFill>
        <p:spPr>
          <a:xfrm>
            <a:off x="6355519" y="3429000"/>
            <a:ext cx="4740051" cy="2694427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4" name="文本框 3"/>
          <p:cNvSpPr txBox="1"/>
          <p:nvPr/>
        </p:nvSpPr>
        <p:spPr>
          <a:xfrm>
            <a:off x="6355519" y="1206758"/>
            <a:ext cx="4995502" cy="461665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+mn-ea"/>
              </a:rPr>
              <a:t>ADD YOUR TITTLE HERE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5" name="文本框 22"/>
          <p:cNvSpPr txBox="1"/>
          <p:nvPr/>
        </p:nvSpPr>
        <p:spPr>
          <a:xfrm flipH="1">
            <a:off x="6355519" y="1842576"/>
            <a:ext cx="4995502" cy="138499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Just for today I will try to live through this day only and not tackle my whole life problem at once Just for today I will try to live. through this day only and not tackle my whole life problem at once Just for today I will try to live.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86844" y="4104770"/>
            <a:ext cx="4995502" cy="461665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dirty="0">
                <a:latin typeface="+mn-ea"/>
              </a:rPr>
              <a:t>ADD YOUR TITTLE HERE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7" name="文本框 22"/>
          <p:cNvSpPr txBox="1"/>
          <p:nvPr/>
        </p:nvSpPr>
        <p:spPr>
          <a:xfrm flipH="1">
            <a:off x="986844" y="4740588"/>
            <a:ext cx="4995502" cy="138499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Just for today I will try to live through this day only and not tackle my whole life problem at once Just for today I will try to live. through this day only and not tackle my whole life problem at once Just for today I will try to live.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40281" y="5001447"/>
            <a:ext cx="10972431" cy="923330"/>
            <a:chOff x="440281" y="5001447"/>
            <a:chExt cx="10972431" cy="923330"/>
          </a:xfrm>
        </p:grpSpPr>
        <p:sp>
          <p:nvSpPr>
            <p:cNvPr id="3" name="矩形 2"/>
            <p:cNvSpPr/>
            <p:nvPr/>
          </p:nvSpPr>
          <p:spPr>
            <a:xfrm>
              <a:off x="440281" y="5001447"/>
              <a:ext cx="3132195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FontTx/>
                <a:buNone/>
              </a:pPr>
              <a:r>
                <a:rPr lang="en-US" altLang="zh-CN" b="1" dirty="0">
                  <a:solidFill>
                    <a:srgbClr val="000000"/>
                  </a:solidFill>
                  <a:latin typeface="汉仪黑荔枝体简" panose="00020600040101010101" pitchFamily="18" charset="-122"/>
                  <a:ea typeface="汉仪黑荔枝体简" panose="00020600040101010101" pitchFamily="18" charset="-122"/>
                </a:rPr>
                <a:t>ADD YOUR TITTLE</a:t>
              </a:r>
              <a:endParaRPr lang="en-US" altLang="zh-CN" sz="1200" dirty="0">
                <a:latin typeface="汉仪黑荔枝体简" panose="00020600040101010101" pitchFamily="18" charset="-122"/>
                <a:ea typeface="汉仪黑荔枝体简" panose="00020600040101010101" pitchFamily="18" charset="-122"/>
              </a:endParaRPr>
            </a:p>
            <a:p>
              <a:pPr algn="ctr"/>
              <a:r>
                <a:rPr lang="en-US" altLang="zh-CN" sz="1200" dirty="0">
                  <a:latin typeface="汉仪黑荔枝体简" panose="00020600040101010101" pitchFamily="18" charset="-122"/>
                  <a:ea typeface="汉仪黑荔枝体简" panose="00020600040101010101" pitchFamily="18" charset="-122"/>
                </a:rPr>
                <a:t>Just for today I will try to live this day only and not tackle my whole life problem at</a:t>
              </a:r>
              <a:endParaRPr lang="zh-CN" altLang="en-US" sz="1200" dirty="0">
                <a:latin typeface="汉仪黑荔枝体简" panose="00020600040101010101" pitchFamily="18" charset="-122"/>
                <a:ea typeface="汉仪黑荔枝体简" panose="00020600040101010101" pitchFamily="18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4360399" y="5001447"/>
              <a:ext cx="3132195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FontTx/>
                <a:buNone/>
              </a:pPr>
              <a:r>
                <a:rPr lang="en-US" altLang="zh-CN" b="1" dirty="0">
                  <a:solidFill>
                    <a:srgbClr val="000000"/>
                  </a:solidFill>
                  <a:latin typeface="汉仪黑荔枝体简" panose="00020600040101010101" pitchFamily="18" charset="-122"/>
                  <a:ea typeface="汉仪黑荔枝体简" panose="00020600040101010101" pitchFamily="18" charset="-122"/>
                </a:rPr>
                <a:t>ADD YOUR TITTLE</a:t>
              </a:r>
              <a:endParaRPr lang="en-US" altLang="zh-CN" sz="1200" dirty="0">
                <a:latin typeface="汉仪黑荔枝体简" panose="00020600040101010101" pitchFamily="18" charset="-122"/>
                <a:ea typeface="汉仪黑荔枝体简" panose="00020600040101010101" pitchFamily="18" charset="-122"/>
              </a:endParaRPr>
            </a:p>
            <a:p>
              <a:pPr algn="ctr"/>
              <a:r>
                <a:rPr lang="en-US" altLang="zh-CN" sz="1200" dirty="0">
                  <a:latin typeface="汉仪黑荔枝体简" panose="00020600040101010101" pitchFamily="18" charset="-122"/>
                  <a:ea typeface="汉仪黑荔枝体简" panose="00020600040101010101" pitchFamily="18" charset="-122"/>
                </a:rPr>
                <a:t>Just for today I will try to live this day only and not tackle my whole life problem at</a:t>
              </a:r>
              <a:endParaRPr lang="zh-CN" altLang="en-US" sz="1200" dirty="0">
                <a:latin typeface="汉仪黑荔枝体简" panose="00020600040101010101" pitchFamily="18" charset="-122"/>
                <a:ea typeface="汉仪黑荔枝体简" panose="00020600040101010101" pitchFamily="18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8280517" y="5001447"/>
              <a:ext cx="3132195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FontTx/>
                <a:buNone/>
              </a:pPr>
              <a:r>
                <a:rPr lang="en-US" altLang="zh-CN" b="1" dirty="0">
                  <a:solidFill>
                    <a:srgbClr val="000000"/>
                  </a:solidFill>
                  <a:latin typeface="汉仪黑荔枝体简" panose="00020600040101010101" pitchFamily="18" charset="-122"/>
                  <a:ea typeface="汉仪黑荔枝体简" panose="00020600040101010101" pitchFamily="18" charset="-122"/>
                </a:rPr>
                <a:t>ADD YOUR TITTLE</a:t>
              </a:r>
              <a:endParaRPr lang="en-US" altLang="zh-CN" sz="1200" dirty="0">
                <a:latin typeface="汉仪黑荔枝体简" panose="00020600040101010101" pitchFamily="18" charset="-122"/>
                <a:ea typeface="汉仪黑荔枝体简" panose="00020600040101010101" pitchFamily="18" charset="-122"/>
              </a:endParaRPr>
            </a:p>
            <a:p>
              <a:pPr algn="ctr"/>
              <a:r>
                <a:rPr lang="en-US" altLang="zh-CN" sz="1200" dirty="0">
                  <a:latin typeface="汉仪黑荔枝体简" panose="00020600040101010101" pitchFamily="18" charset="-122"/>
                  <a:ea typeface="汉仪黑荔枝体简" panose="00020600040101010101" pitchFamily="18" charset="-122"/>
                </a:rPr>
                <a:t>Just for today I will try to live this day only and not tackle my whole life problem at</a:t>
              </a:r>
              <a:endParaRPr lang="zh-CN" altLang="en-US" sz="1200" dirty="0">
                <a:latin typeface="汉仪黑荔枝体简" panose="00020600040101010101" pitchFamily="18" charset="-122"/>
                <a:ea typeface="汉仪黑荔枝体简" panose="00020600040101010101" pitchFamily="18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12457" y="1355879"/>
            <a:ext cx="10473646" cy="2862386"/>
            <a:chOff x="407627" y="1343854"/>
            <a:chExt cx="10473646" cy="2862386"/>
          </a:xfrm>
          <a:solidFill>
            <a:srgbClr val="64B3B9"/>
          </a:solidFill>
        </p:grpSpPr>
        <p:sp>
          <p:nvSpPr>
            <p:cNvPr id="7" name="矩形 6"/>
            <p:cNvSpPr/>
            <p:nvPr/>
          </p:nvSpPr>
          <p:spPr>
            <a:xfrm>
              <a:off x="407627" y="1343854"/>
              <a:ext cx="5783914" cy="2862386"/>
            </a:xfrm>
            <a:prstGeom prst="rect">
              <a:avLst/>
            </a:prstGeom>
            <a:grpFill/>
            <a:ln>
              <a:solidFill>
                <a:srgbClr val="D1D6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691118" y="2308279"/>
              <a:ext cx="5448379" cy="1277273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buFontTx/>
                <a:buNone/>
              </a:pPr>
              <a:endParaRPr lang="en-US" altLang="zh-CN" sz="1400" dirty="0">
                <a:solidFill>
                  <a:schemeClr val="bg1"/>
                </a:solidFill>
                <a:latin typeface="汉仪黑荔枝体简" panose="00020600040101010101" pitchFamily="18" charset="-122"/>
                <a:ea typeface="汉仪黑荔枝体简" panose="00020600040101010101" pitchFamily="18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汉仪黑荔枝体简" panose="00020600040101010101" pitchFamily="18" charset="-122"/>
                  <a:ea typeface="汉仪黑荔枝体简" panose="00020600040101010101" pitchFamily="18" charset="-122"/>
                </a:rPr>
                <a:t>Just for today I will try to live this day only and not tackle my whole life problem at Just for today I will try to live this day only and not tackle my whole</a:t>
              </a:r>
              <a:endParaRPr lang="zh-CN" altLang="en-US" sz="1400" dirty="0">
                <a:solidFill>
                  <a:schemeClr val="bg1"/>
                </a:solidFill>
                <a:latin typeface="汉仪黑荔枝体简" panose="00020600040101010101" pitchFamily="18" charset="-122"/>
                <a:ea typeface="汉仪黑荔枝体简" panose="00020600040101010101" pitchFamily="18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91118" y="1959525"/>
              <a:ext cx="2513830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altLang="zh-CN" b="1" dirty="0">
                  <a:solidFill>
                    <a:schemeClr val="bg1"/>
                  </a:solidFill>
                  <a:latin typeface="汉仪黑荔枝体简" panose="00020600040101010101" pitchFamily="18" charset="-122"/>
                  <a:ea typeface="汉仪黑荔枝体简" panose="00020600040101010101" pitchFamily="18" charset="-122"/>
                </a:rPr>
                <a:t>ADD YOUR TITTLE</a:t>
              </a: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1540" y="1343854"/>
              <a:ext cx="4689733" cy="2862386"/>
            </a:xfrm>
            <a:prstGeom prst="rect">
              <a:avLst/>
            </a:prstGeom>
            <a:grpFill/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067339" y="3074504"/>
            <a:ext cx="172278" cy="172278"/>
          </a:xfrm>
          <a:prstGeom prst="ellipse">
            <a:avLst/>
          </a:prstGeom>
          <a:solidFill>
            <a:schemeClr val="tx1"/>
          </a:solidFill>
          <a:ln>
            <a:solidFill>
              <a:srgbClr val="257E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625548" y="2126973"/>
            <a:ext cx="172278" cy="172278"/>
          </a:xfrm>
          <a:prstGeom prst="ellipse">
            <a:avLst/>
          </a:prstGeom>
          <a:solidFill>
            <a:schemeClr val="tx1"/>
          </a:solidFill>
          <a:ln>
            <a:solidFill>
              <a:srgbClr val="257E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9289773" y="2669038"/>
            <a:ext cx="172278" cy="172278"/>
          </a:xfrm>
          <a:prstGeom prst="ellipse">
            <a:avLst/>
          </a:prstGeom>
          <a:solidFill>
            <a:schemeClr val="tx1"/>
          </a:solidFill>
          <a:ln>
            <a:solidFill>
              <a:srgbClr val="257E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5" name="直接连接符 4"/>
          <p:cNvCxnSpPr>
            <a:endCxn id="3" idx="6"/>
          </p:cNvCxnSpPr>
          <p:nvPr/>
        </p:nvCxnSpPr>
        <p:spPr>
          <a:xfrm flipV="1">
            <a:off x="2239617" y="2213112"/>
            <a:ext cx="3558209" cy="91185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3" idx="6"/>
            <a:endCxn id="4" idx="2"/>
          </p:cNvCxnSpPr>
          <p:nvPr/>
        </p:nvCxnSpPr>
        <p:spPr>
          <a:xfrm>
            <a:off x="5797826" y="2213112"/>
            <a:ext cx="3491947" cy="54206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224381" y="3697357"/>
            <a:ext cx="2001078" cy="369332"/>
          </a:xfrm>
          <a:prstGeom prst="rect">
            <a:avLst/>
          </a:prstGeom>
          <a:solidFill>
            <a:srgbClr val="6ACDC4"/>
          </a:solidFill>
          <a:ln>
            <a:noFill/>
          </a:ln>
          <a:effectLst>
            <a:outerShdw blurRad="50800" dist="127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TITTLE HERE</a:t>
            </a:r>
            <a:endParaRPr lang="zh-CN" altLang="en-US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782588" y="3697357"/>
            <a:ext cx="2001078" cy="369332"/>
          </a:xfrm>
          <a:prstGeom prst="rect">
            <a:avLst/>
          </a:prstGeom>
          <a:solidFill>
            <a:srgbClr val="6ACDC4"/>
          </a:solidFill>
          <a:ln>
            <a:noFill/>
          </a:ln>
          <a:effectLst>
            <a:outerShdw blurRad="50800" dist="127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TITTLE HERE</a:t>
            </a:r>
            <a:endParaRPr lang="zh-CN" altLang="en-US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388626" y="3697357"/>
            <a:ext cx="2001078" cy="369332"/>
          </a:xfrm>
          <a:prstGeom prst="rect">
            <a:avLst/>
          </a:prstGeom>
          <a:solidFill>
            <a:srgbClr val="6ACDC4"/>
          </a:solidFill>
          <a:ln>
            <a:noFill/>
          </a:ln>
          <a:effectLst>
            <a:outerShdw blurRad="50800" dist="127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TITTLE HERE</a:t>
            </a:r>
            <a:endParaRPr lang="zh-CN" altLang="en-US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9309651" y="2126973"/>
            <a:ext cx="2882349" cy="64337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23"/>
          <p:cNvSpPr>
            <a:spLocks noChangeArrowheads="1"/>
          </p:cNvSpPr>
          <p:nvPr/>
        </p:nvSpPr>
        <p:spPr bwMode="auto">
          <a:xfrm>
            <a:off x="846898" y="4325021"/>
            <a:ext cx="2756039" cy="13849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Just for today I will try to live through this day only and not tackle my whole life problem at once. I can do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8011145" y="4325021"/>
            <a:ext cx="2756039" cy="13849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Just for today I will try to live through this day only and not tackle my whole life problem at once. I can do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4405107" y="4329730"/>
            <a:ext cx="2756039" cy="13849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Just for today I will try to live through this day only and not tackle my whole life problem at once. I can do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77008" y="2317446"/>
            <a:ext cx="115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10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000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241234" y="2442731"/>
            <a:ext cx="115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000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812694" y="2072061"/>
            <a:ext cx="115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12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000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7" grpId="0" animBg="1"/>
      <p:bldP spid="8" grpId="0" animBg="1"/>
      <p:bldP spid="9" grpId="0" animBg="1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27704" y="1332737"/>
            <a:ext cx="3006522" cy="264687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b="1" dirty="0">
                <a:latin typeface="汉仪黑荔枝体简" panose="00020600040101010101" pitchFamily="18" charset="-122"/>
                <a:ea typeface="汉仪黑荔枝体简" panose="00020600040101010101" pitchFamily="18" charset="-122"/>
              </a:rPr>
              <a:t>03</a:t>
            </a:r>
            <a:endParaRPr lang="zh-CN" altLang="en-US" sz="16600" b="1" dirty="0">
              <a:latin typeface="汉仪黑荔枝体简" panose="00020600040101010101" pitchFamily="18" charset="-122"/>
              <a:ea typeface="汉仪黑荔枝体简" panose="00020600040101010101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788976" y="3763829"/>
            <a:ext cx="4968386" cy="646331"/>
          </a:xfrm>
          <a:prstGeom prst="rect">
            <a:avLst/>
          </a:prstGeom>
          <a:noFill/>
          <a:ln w="19050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Algerian" panose="04020705040A02060702" pitchFamily="82" charset="0"/>
                <a:ea typeface="汉仪黑荔枝体简" panose="00020600040101010101" pitchFamily="18" charset="-122"/>
              </a:rPr>
              <a:t>ADD YOUR TITTLE</a:t>
            </a:r>
            <a:endParaRPr lang="zh-CN" altLang="en-US" sz="3600" dirty="0">
              <a:latin typeface="Algerian" panose="04020705040A02060702" pitchFamily="82" charset="0"/>
              <a:ea typeface="汉仪黑荔枝体简" panose="00020600040101010101" pitchFamily="18" charset="-122"/>
            </a:endParaRPr>
          </a:p>
        </p:txBody>
      </p:sp>
      <p:sp>
        <p:nvSpPr>
          <p:cNvPr id="6" name="矩形 23"/>
          <p:cNvSpPr>
            <a:spLocks noChangeArrowheads="1"/>
          </p:cNvSpPr>
          <p:nvPr/>
        </p:nvSpPr>
        <p:spPr bwMode="auto">
          <a:xfrm>
            <a:off x="3222238" y="4410160"/>
            <a:ext cx="6101861" cy="6142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latin typeface="Algerian" panose="04020705040A02060702" pitchFamily="82" charset="0"/>
                <a:ea typeface="汉仪黑荔枝体简" panose="00020600040101010101" pitchFamily="18" charset="-122"/>
              </a:rPr>
              <a:t>THIS IS A ART TEMPLATE ,THE TEMPLATE DESIGN BY JIUJIU. THANK YOU WATCHING THIS ONE. THIS IS A ART TEMPLATE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6" r="31218"/>
          <a:stretch>
            <a:fillRect/>
          </a:stretch>
        </p:blipFill>
        <p:spPr>
          <a:xfrm>
            <a:off x="7346195" y="0"/>
            <a:ext cx="4618495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4319" y="2114468"/>
            <a:ext cx="4995502" cy="52322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+mn-ea"/>
              </a:rPr>
              <a:t>ADD YOUR TITTLE HERE</a:t>
            </a:r>
            <a:endParaRPr lang="zh-CN" altLang="en-US" sz="2800" b="1" dirty="0">
              <a:latin typeface="+mn-ea"/>
            </a:endParaRPr>
          </a:p>
        </p:txBody>
      </p:sp>
      <p:sp>
        <p:nvSpPr>
          <p:cNvPr id="4" name="文本框 22"/>
          <p:cNvSpPr txBox="1"/>
          <p:nvPr/>
        </p:nvSpPr>
        <p:spPr>
          <a:xfrm flipH="1">
            <a:off x="1234319" y="2982759"/>
            <a:ext cx="5445452" cy="203132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Just for today I will try to live through this day only and not tackle my whole life problem at once Just for today I will try to live. through this day only and not tackle my whole life problem at once Just for today I will try to live. through this day only and not tackle my whole life problem at once Just for today I will try to live. through this day only and not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40891"/>
            <a:ext cx="10515600" cy="1325563"/>
          </a:xfrm>
        </p:spPr>
        <p:txBody>
          <a:bodyPr/>
          <a:lstStyle/>
          <a:p>
            <a:pPr marL="0" indent="0"/>
            <a:r>
              <a:rPr lang="zh-CN" altLang="en-US" dirty="0">
                <a:solidFill>
                  <a:srgbClr val="B1DC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贴</a:t>
            </a:r>
            <a:r>
              <a:rPr lang="en-US" altLang="zh-CN" dirty="0">
                <a:solidFill>
                  <a:srgbClr val="B1DC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Think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09170" y="2827100"/>
            <a:ext cx="10515600" cy="170134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 smtClean="0">
              <a:solidFill>
                <a:srgbClr val="B1DC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rgbClr val="B1DC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dirty="0" smtClean="0">
                <a:solidFill>
                  <a:srgbClr val="B1DC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意译：贴近你心，贴近你的</a:t>
            </a:r>
            <a:r>
              <a:rPr lang="en-US" altLang="zh-CN" dirty="0" smtClean="0">
                <a:solidFill>
                  <a:srgbClr val="B1DC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Think</a:t>
            </a:r>
            <a:r>
              <a:rPr lang="zh-CN" altLang="en-US" dirty="0" smtClean="0">
                <a:solidFill>
                  <a:srgbClr val="B1DC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（想法）。</a:t>
            </a:r>
            <a:endParaRPr lang="en-US" altLang="zh-CN" dirty="0" smtClean="0">
              <a:solidFill>
                <a:srgbClr val="B1DC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rgbClr val="B1DC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</a:p>
        </p:txBody>
      </p:sp>
      <p:sp>
        <p:nvSpPr>
          <p:cNvPr id="4" name="矩形 3"/>
          <p:cNvSpPr/>
          <p:nvPr/>
        </p:nvSpPr>
        <p:spPr>
          <a:xfrm>
            <a:off x="827311" y="4422420"/>
            <a:ext cx="109002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B1DC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关注大学生心理健康发展，致力于学生心理问题研究的社区</a:t>
            </a:r>
            <a:endParaRPr lang="zh-CN" altLang="en-US" sz="3200" dirty="0">
              <a:solidFill>
                <a:srgbClr val="B1DC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7311" y="2206161"/>
            <a:ext cx="10508346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 smtClean="0">
                <a:solidFill>
                  <a:srgbClr val="B1DC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800" dirty="0" smtClean="0">
                <a:solidFill>
                  <a:srgbClr val="B1DC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音译：贴心的贴，贴心的心。</a:t>
            </a:r>
            <a:endParaRPr lang="en-US" altLang="zh-CN" sz="2800" dirty="0">
              <a:solidFill>
                <a:srgbClr val="B1DC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230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7128" y="1255362"/>
            <a:ext cx="5498035" cy="4510007"/>
          </a:xfrm>
          <a:prstGeom prst="rect">
            <a:avLst/>
          </a:prstGeom>
          <a:solidFill>
            <a:srgbClr val="64B3B9"/>
          </a:solidFill>
          <a:ln>
            <a:noFill/>
          </a:ln>
          <a:effectLst>
            <a:outerShdw blurRad="50800" dist="63500" dir="5400000" sx="101000" sy="10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391254" y="1255362"/>
            <a:ext cx="800746" cy="4510007"/>
          </a:xfrm>
          <a:prstGeom prst="rect">
            <a:avLst/>
          </a:prstGeom>
          <a:solidFill>
            <a:srgbClr val="64B3B9"/>
          </a:solidFill>
          <a:ln>
            <a:noFill/>
          </a:ln>
          <a:effectLst>
            <a:outerShdw blurRad="50800" dist="63500" dir="5400000" sx="101000" sy="10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10099" y="2151187"/>
            <a:ext cx="4241962" cy="52322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+mn-ea"/>
              </a:rPr>
              <a:t>ADD YOUR TITTLE HERE</a:t>
            </a:r>
            <a:endParaRPr lang="zh-CN" altLang="en-US" sz="2800" b="1" dirty="0">
              <a:latin typeface="+mn-ea"/>
            </a:endParaRPr>
          </a:p>
        </p:txBody>
      </p:sp>
      <p:sp>
        <p:nvSpPr>
          <p:cNvPr id="7" name="文本框 22"/>
          <p:cNvSpPr txBox="1"/>
          <p:nvPr/>
        </p:nvSpPr>
        <p:spPr>
          <a:xfrm flipH="1">
            <a:off x="6310099" y="2848997"/>
            <a:ext cx="4241962" cy="235449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Just for today I will try to live through this day only and not tackle my whole life problem at once Just for today I will try to live. through this day only and not tackle my whole life problem at once Just for today I will try to live. through this day only and not tackle my whole life problem at once Just for today I will try to live.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5824025" cy="6858000"/>
          </a:xfrm>
          <a:prstGeom prst="rect">
            <a:avLst/>
          </a:prstGeom>
          <a:solidFill>
            <a:srgbClr val="64B3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0" r="32384"/>
          <a:stretch>
            <a:fillRect/>
          </a:stretch>
        </p:blipFill>
        <p:spPr>
          <a:xfrm>
            <a:off x="388022" y="383344"/>
            <a:ext cx="5047979" cy="609131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333262" y="2145465"/>
            <a:ext cx="4995502" cy="52322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+mn-ea"/>
              </a:rPr>
              <a:t>ADD YOUR TITTLE HERE</a:t>
            </a:r>
            <a:endParaRPr lang="zh-CN" altLang="en-US" sz="2800" b="1" dirty="0">
              <a:latin typeface="+mn-ea"/>
            </a:endParaRPr>
          </a:p>
        </p:txBody>
      </p:sp>
      <p:sp>
        <p:nvSpPr>
          <p:cNvPr id="5" name="文本框 22"/>
          <p:cNvSpPr txBox="1"/>
          <p:nvPr/>
        </p:nvSpPr>
        <p:spPr>
          <a:xfrm flipH="1">
            <a:off x="6333262" y="3013756"/>
            <a:ext cx="5445452" cy="203132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Just for today I will try to live through this day only and not tackle my whole life problem at once Just for today I will try to live. through this day only and not tackle my whole life problem at once Just for today I will try to live. through this day only and not tackle my whole life problem at once Just for today I will try to live. through this day only and not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903"/>
          <a:stretch>
            <a:fillRect/>
          </a:stretch>
        </p:blipFill>
        <p:spPr>
          <a:xfrm>
            <a:off x="6359474" y="1193369"/>
            <a:ext cx="3136911" cy="465723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380866" y="2971786"/>
            <a:ext cx="4231037" cy="2185284"/>
          </a:xfrm>
          <a:prstGeom prst="rect">
            <a:avLst/>
          </a:prstGeom>
          <a:solidFill>
            <a:srgbClr val="E7F2EC"/>
          </a:solidFill>
          <a:ln>
            <a:noFill/>
          </a:ln>
          <a:effectLst>
            <a:outerShdw blurRad="76200" dist="38100" dir="5400000" sx="101000" sy="10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402387" y="3144411"/>
            <a:ext cx="2001078" cy="369332"/>
          </a:xfrm>
          <a:prstGeom prst="rect">
            <a:avLst/>
          </a:prstGeom>
          <a:solidFill>
            <a:srgbClr val="6ACDC4"/>
          </a:solidFill>
          <a:ln>
            <a:noFill/>
          </a:ln>
          <a:effectLst>
            <a:outerShdw blurRad="50800" dist="127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TITTLE HERE</a:t>
            </a:r>
            <a:endParaRPr lang="zh-CN" altLang="en-US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矩形 23"/>
          <p:cNvSpPr>
            <a:spLocks noChangeArrowheads="1"/>
          </p:cNvSpPr>
          <p:nvPr/>
        </p:nvSpPr>
        <p:spPr bwMode="auto">
          <a:xfrm>
            <a:off x="7788125" y="3804492"/>
            <a:ext cx="3416518" cy="10618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Just for today I will try to live through this day only and not tackle my whole life problem at once. I can do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矩形 23"/>
          <p:cNvSpPr>
            <a:spLocks noChangeArrowheads="1"/>
          </p:cNvSpPr>
          <p:nvPr/>
        </p:nvSpPr>
        <p:spPr bwMode="auto">
          <a:xfrm>
            <a:off x="1140513" y="2507999"/>
            <a:ext cx="4982182" cy="181588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200000"/>
              </a:lnSpc>
            </a:pPr>
            <a:r>
              <a:rPr lang="en-US" sz="1400" dirty="0">
                <a:latin typeface="+mn-ea"/>
              </a:rPr>
              <a:t>Just for today I will try to live through this day only and not tackle my whole life problem at once. I can do for twelve </a:t>
            </a:r>
            <a:r>
              <a:rPr lang="en-US" altLang="zh-CN" sz="1400" dirty="0">
                <a:latin typeface="+mn-ea"/>
              </a:rPr>
              <a:t>this day only and not tackle my whole life problem at once. I can do for twelve hours that</a:t>
            </a:r>
            <a:endParaRPr lang="zh-CN" altLang="en-US" sz="1400" dirty="0"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40513" y="1734824"/>
            <a:ext cx="3848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+mn-ea"/>
              </a:rPr>
              <a:t>ADD YOUR TITTLE  HERE</a:t>
            </a:r>
            <a:endParaRPr lang="zh-CN" altLang="en-US" sz="2400" b="1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27704" y="1332737"/>
            <a:ext cx="3006522" cy="264687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b="1" dirty="0">
                <a:latin typeface="汉仪黑荔枝体简" panose="00020600040101010101" pitchFamily="18" charset="-122"/>
                <a:ea typeface="汉仪黑荔枝体简" panose="00020600040101010101" pitchFamily="18" charset="-122"/>
              </a:rPr>
              <a:t>04</a:t>
            </a:r>
            <a:endParaRPr lang="zh-CN" altLang="en-US" sz="16600" b="1" dirty="0">
              <a:latin typeface="汉仪黑荔枝体简" panose="00020600040101010101" pitchFamily="18" charset="-122"/>
              <a:ea typeface="汉仪黑荔枝体简" panose="00020600040101010101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788976" y="3763829"/>
            <a:ext cx="4968386" cy="646331"/>
          </a:xfrm>
          <a:prstGeom prst="rect">
            <a:avLst/>
          </a:prstGeom>
          <a:noFill/>
          <a:ln w="19050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Algerian" panose="04020705040A02060702" pitchFamily="82" charset="0"/>
                <a:ea typeface="汉仪黑荔枝体简" panose="00020600040101010101" pitchFamily="18" charset="-122"/>
              </a:rPr>
              <a:t>ADD YOUR TITTLE</a:t>
            </a:r>
            <a:endParaRPr lang="zh-CN" altLang="en-US" sz="3600" dirty="0">
              <a:latin typeface="Algerian" panose="04020705040A02060702" pitchFamily="82" charset="0"/>
              <a:ea typeface="汉仪黑荔枝体简" panose="00020600040101010101" pitchFamily="18" charset="-122"/>
            </a:endParaRPr>
          </a:p>
        </p:txBody>
      </p:sp>
      <p:sp>
        <p:nvSpPr>
          <p:cNvPr id="6" name="矩形 23"/>
          <p:cNvSpPr>
            <a:spLocks noChangeArrowheads="1"/>
          </p:cNvSpPr>
          <p:nvPr/>
        </p:nvSpPr>
        <p:spPr bwMode="auto">
          <a:xfrm>
            <a:off x="3222238" y="4410160"/>
            <a:ext cx="6101861" cy="6142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latin typeface="Algerian" panose="04020705040A02060702" pitchFamily="82" charset="0"/>
                <a:ea typeface="汉仪黑荔枝体简" panose="00020600040101010101" pitchFamily="18" charset="-122"/>
              </a:rPr>
              <a:t>THIS IS A ART TEMPLATE ,THE TEMPLATE DESIGN BY JIUJIU. THANK YOU WATCHING THIS ONE. THIS IS A ART TEMPLATE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2875935" cy="6858000"/>
          </a:xfrm>
          <a:prstGeom prst="rect">
            <a:avLst/>
          </a:prstGeom>
          <a:solidFill>
            <a:srgbClr val="65A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69145" y="1153551"/>
            <a:ext cx="9945858" cy="49658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5400000" sx="101000" sy="10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23"/>
          <p:cNvSpPr>
            <a:spLocks noChangeArrowheads="1"/>
          </p:cNvSpPr>
          <p:nvPr/>
        </p:nvSpPr>
        <p:spPr bwMode="auto">
          <a:xfrm>
            <a:off x="5780783" y="2435433"/>
            <a:ext cx="5125360" cy="89518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sz="1200" dirty="0">
                <a:latin typeface="+mn-ea"/>
              </a:rPr>
              <a:t>Just for today I will try to live through this day only and not tackle my whole life problem at once. I can do for twelve </a:t>
            </a:r>
            <a:r>
              <a:rPr lang="en-US" altLang="zh-CN" sz="1200" dirty="0">
                <a:latin typeface="+mn-ea"/>
              </a:rPr>
              <a:t>this day only and not tackle my whole life problem at once. I can do for twelve hours that</a:t>
            </a:r>
            <a:endParaRPr lang="zh-CN" altLang="en-US" sz="1200" dirty="0"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66098" y="1365665"/>
            <a:ext cx="3848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+mn-ea"/>
              </a:rPr>
              <a:t>ADD YOUR TITTLE  HERE</a:t>
            </a:r>
            <a:endParaRPr lang="zh-CN" altLang="en-US" sz="2400" b="1" dirty="0"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66" b="38736"/>
          <a:stretch>
            <a:fillRect/>
          </a:stretch>
        </p:blipFill>
        <p:spPr>
          <a:xfrm>
            <a:off x="1069145" y="2491709"/>
            <a:ext cx="4602778" cy="2845069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731486" y="3703041"/>
            <a:ext cx="5191238" cy="1681449"/>
            <a:chOff x="5774024" y="3703041"/>
            <a:chExt cx="5191238" cy="1681449"/>
          </a:xfrm>
        </p:grpSpPr>
        <p:sp>
          <p:nvSpPr>
            <p:cNvPr id="8" name="Oval 53"/>
            <p:cNvSpPr>
              <a:spLocks noChangeArrowheads="1"/>
            </p:cNvSpPr>
            <p:nvPr/>
          </p:nvSpPr>
          <p:spPr bwMode="auto">
            <a:xfrm>
              <a:off x="5774024" y="3703041"/>
              <a:ext cx="579438" cy="579617"/>
            </a:xfrm>
            <a:prstGeom prst="ellipse">
              <a:avLst/>
            </a:prstGeom>
            <a:solidFill>
              <a:srgbClr val="65A896"/>
            </a:solidFill>
            <a:ln>
              <a:noFill/>
            </a:ln>
          </p:spPr>
          <p:txBody>
            <a:bodyPr/>
            <a:lstStyle/>
            <a:p>
              <a:endParaRPr lang="zh-CN" altLang="en-US" dirty="0">
                <a:latin typeface="+mn-ea"/>
              </a:endParaRPr>
            </a:p>
          </p:txBody>
        </p:sp>
        <p:sp>
          <p:nvSpPr>
            <p:cNvPr id="9" name="Oval 54"/>
            <p:cNvSpPr>
              <a:spLocks noChangeArrowheads="1"/>
            </p:cNvSpPr>
            <p:nvPr/>
          </p:nvSpPr>
          <p:spPr bwMode="auto">
            <a:xfrm>
              <a:off x="8336704" y="3703041"/>
              <a:ext cx="579438" cy="579617"/>
            </a:xfrm>
            <a:prstGeom prst="ellipse">
              <a:avLst/>
            </a:prstGeom>
            <a:solidFill>
              <a:srgbClr val="65A896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10" name="Group 55"/>
            <p:cNvGrpSpPr/>
            <p:nvPr/>
          </p:nvGrpSpPr>
          <p:grpSpPr bwMode="auto">
            <a:xfrm>
              <a:off x="8527205" y="3861840"/>
              <a:ext cx="201613" cy="255667"/>
              <a:chOff x="0" y="0"/>
              <a:chExt cx="127" cy="161"/>
            </a:xfrm>
          </p:grpSpPr>
          <p:sp>
            <p:nvSpPr>
              <p:cNvPr id="16" name="Freeform 56"/>
              <p:cNvSpPr/>
              <p:nvPr/>
            </p:nvSpPr>
            <p:spPr bwMode="auto">
              <a:xfrm>
                <a:off x="0" y="0"/>
                <a:ext cx="127" cy="161"/>
              </a:xfrm>
              <a:custGeom>
                <a:avLst/>
                <a:gdLst>
                  <a:gd name="T0" fmla="*/ 17 w 77"/>
                  <a:gd name="T1" fmla="*/ 90 h 98"/>
                  <a:gd name="T2" fmla="*/ 9 w 77"/>
                  <a:gd name="T3" fmla="*/ 90 h 98"/>
                  <a:gd name="T4" fmla="*/ 9 w 77"/>
                  <a:gd name="T5" fmla="*/ 8 h 98"/>
                  <a:gd name="T6" fmla="*/ 72 w 77"/>
                  <a:gd name="T7" fmla="*/ 8 h 98"/>
                  <a:gd name="T8" fmla="*/ 77 w 77"/>
                  <a:gd name="T9" fmla="*/ 4 h 98"/>
                  <a:gd name="T10" fmla="*/ 72 w 77"/>
                  <a:gd name="T11" fmla="*/ 0 h 98"/>
                  <a:gd name="T12" fmla="*/ 4 w 77"/>
                  <a:gd name="T13" fmla="*/ 0 h 98"/>
                  <a:gd name="T14" fmla="*/ 0 w 77"/>
                  <a:gd name="T15" fmla="*/ 4 h 98"/>
                  <a:gd name="T16" fmla="*/ 0 w 77"/>
                  <a:gd name="T17" fmla="*/ 94 h 98"/>
                  <a:gd name="T18" fmla="*/ 4 w 77"/>
                  <a:gd name="T19" fmla="*/ 98 h 98"/>
                  <a:gd name="T20" fmla="*/ 17 w 77"/>
                  <a:gd name="T21" fmla="*/ 98 h 98"/>
                  <a:gd name="T22" fmla="*/ 21 w 77"/>
                  <a:gd name="T23" fmla="*/ 94 h 98"/>
                  <a:gd name="T24" fmla="*/ 17 w 77"/>
                  <a:gd name="T25" fmla="*/ 9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7" h="98">
                    <a:moveTo>
                      <a:pt x="17" y="90"/>
                    </a:moveTo>
                    <a:cubicBezTo>
                      <a:pt x="9" y="90"/>
                      <a:pt x="9" y="90"/>
                      <a:pt x="9" y="90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72" y="8"/>
                      <a:pt x="72" y="8"/>
                      <a:pt x="72" y="8"/>
                    </a:cubicBezTo>
                    <a:cubicBezTo>
                      <a:pt x="75" y="8"/>
                      <a:pt x="77" y="6"/>
                      <a:pt x="77" y="4"/>
                    </a:cubicBezTo>
                    <a:cubicBezTo>
                      <a:pt x="77" y="1"/>
                      <a:pt x="75" y="0"/>
                      <a:pt x="7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7"/>
                      <a:pt x="2" y="98"/>
                      <a:pt x="4" y="98"/>
                    </a:cubicBezTo>
                    <a:cubicBezTo>
                      <a:pt x="17" y="98"/>
                      <a:pt x="17" y="98"/>
                      <a:pt x="17" y="98"/>
                    </a:cubicBezTo>
                    <a:cubicBezTo>
                      <a:pt x="19" y="98"/>
                      <a:pt x="21" y="97"/>
                      <a:pt x="21" y="94"/>
                    </a:cubicBezTo>
                    <a:cubicBezTo>
                      <a:pt x="21" y="92"/>
                      <a:pt x="19" y="90"/>
                      <a:pt x="17" y="9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7" name="Freeform 57"/>
              <p:cNvSpPr/>
              <p:nvPr/>
            </p:nvSpPr>
            <p:spPr bwMode="auto">
              <a:xfrm>
                <a:off x="79" y="94"/>
                <a:ext cx="48" cy="67"/>
              </a:xfrm>
              <a:custGeom>
                <a:avLst/>
                <a:gdLst>
                  <a:gd name="T0" fmla="*/ 24 w 29"/>
                  <a:gd name="T1" fmla="*/ 0 h 41"/>
                  <a:gd name="T2" fmla="*/ 20 w 29"/>
                  <a:gd name="T3" fmla="*/ 5 h 41"/>
                  <a:gd name="T4" fmla="*/ 20 w 29"/>
                  <a:gd name="T5" fmla="*/ 33 h 41"/>
                  <a:gd name="T6" fmla="*/ 4 w 29"/>
                  <a:gd name="T7" fmla="*/ 33 h 41"/>
                  <a:gd name="T8" fmla="*/ 0 w 29"/>
                  <a:gd name="T9" fmla="*/ 37 h 41"/>
                  <a:gd name="T10" fmla="*/ 4 w 29"/>
                  <a:gd name="T11" fmla="*/ 41 h 41"/>
                  <a:gd name="T12" fmla="*/ 24 w 29"/>
                  <a:gd name="T13" fmla="*/ 41 h 41"/>
                  <a:gd name="T14" fmla="*/ 27 w 29"/>
                  <a:gd name="T15" fmla="*/ 40 h 41"/>
                  <a:gd name="T16" fmla="*/ 29 w 29"/>
                  <a:gd name="T17" fmla="*/ 37 h 41"/>
                  <a:gd name="T18" fmla="*/ 29 w 29"/>
                  <a:gd name="T19" fmla="*/ 5 h 41"/>
                  <a:gd name="T20" fmla="*/ 24 w 29"/>
                  <a:gd name="T2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41">
                    <a:moveTo>
                      <a:pt x="24" y="0"/>
                    </a:moveTo>
                    <a:cubicBezTo>
                      <a:pt x="22" y="0"/>
                      <a:pt x="20" y="2"/>
                      <a:pt x="20" y="5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2" y="33"/>
                      <a:pt x="0" y="35"/>
                      <a:pt x="0" y="37"/>
                    </a:cubicBezTo>
                    <a:cubicBezTo>
                      <a:pt x="0" y="40"/>
                      <a:pt x="2" y="41"/>
                      <a:pt x="4" y="41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6" y="41"/>
                      <a:pt x="27" y="41"/>
                      <a:pt x="27" y="40"/>
                    </a:cubicBezTo>
                    <a:cubicBezTo>
                      <a:pt x="28" y="39"/>
                      <a:pt x="29" y="38"/>
                      <a:pt x="29" y="37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9" y="2"/>
                      <a:pt x="27" y="0"/>
                      <a:pt x="24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8" name="Freeform 58"/>
              <p:cNvSpPr>
                <a:spLocks noEditPoints="1"/>
              </p:cNvSpPr>
              <p:nvPr/>
            </p:nvSpPr>
            <p:spPr bwMode="auto">
              <a:xfrm>
                <a:off x="45" y="33"/>
                <a:ext cx="78" cy="115"/>
              </a:xfrm>
              <a:custGeom>
                <a:avLst/>
                <a:gdLst>
                  <a:gd name="T0" fmla="*/ 42 w 48"/>
                  <a:gd name="T1" fmla="*/ 2 h 70"/>
                  <a:gd name="T2" fmla="*/ 37 w 48"/>
                  <a:gd name="T3" fmla="*/ 0 h 70"/>
                  <a:gd name="T4" fmla="*/ 28 w 48"/>
                  <a:gd name="T5" fmla="*/ 5 h 70"/>
                  <a:gd name="T6" fmla="*/ 1 w 48"/>
                  <a:gd name="T7" fmla="*/ 53 h 70"/>
                  <a:gd name="T8" fmla="*/ 0 w 48"/>
                  <a:gd name="T9" fmla="*/ 55 h 70"/>
                  <a:gd name="T10" fmla="*/ 1 w 48"/>
                  <a:gd name="T11" fmla="*/ 66 h 70"/>
                  <a:gd name="T12" fmla="*/ 3 w 48"/>
                  <a:gd name="T13" fmla="*/ 69 h 70"/>
                  <a:gd name="T14" fmla="*/ 5 w 48"/>
                  <a:gd name="T15" fmla="*/ 70 h 70"/>
                  <a:gd name="T16" fmla="*/ 7 w 48"/>
                  <a:gd name="T17" fmla="*/ 69 h 70"/>
                  <a:gd name="T18" fmla="*/ 17 w 48"/>
                  <a:gd name="T19" fmla="*/ 64 h 70"/>
                  <a:gd name="T20" fmla="*/ 18 w 48"/>
                  <a:gd name="T21" fmla="*/ 63 h 70"/>
                  <a:gd name="T22" fmla="*/ 46 w 48"/>
                  <a:gd name="T23" fmla="*/ 15 h 70"/>
                  <a:gd name="T24" fmla="*/ 42 w 48"/>
                  <a:gd name="T25" fmla="*/ 2 h 70"/>
                  <a:gd name="T26" fmla="*/ 38 w 48"/>
                  <a:gd name="T27" fmla="*/ 11 h 70"/>
                  <a:gd name="T28" fmla="*/ 11 w 48"/>
                  <a:gd name="T29" fmla="*/ 57 h 70"/>
                  <a:gd name="T30" fmla="*/ 9 w 48"/>
                  <a:gd name="T31" fmla="*/ 59 h 70"/>
                  <a:gd name="T32" fmla="*/ 9 w 48"/>
                  <a:gd name="T33" fmla="*/ 56 h 70"/>
                  <a:gd name="T34" fmla="*/ 36 w 48"/>
                  <a:gd name="T35" fmla="*/ 9 h 70"/>
                  <a:gd name="T36" fmla="*/ 38 w 48"/>
                  <a:gd name="T37" fmla="*/ 9 h 70"/>
                  <a:gd name="T38" fmla="*/ 38 w 48"/>
                  <a:gd name="T39" fmla="*/ 11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8" h="70">
                    <a:moveTo>
                      <a:pt x="42" y="2"/>
                    </a:moveTo>
                    <a:cubicBezTo>
                      <a:pt x="40" y="1"/>
                      <a:pt x="39" y="0"/>
                      <a:pt x="37" y="0"/>
                    </a:cubicBezTo>
                    <a:cubicBezTo>
                      <a:pt x="33" y="0"/>
                      <a:pt x="30" y="2"/>
                      <a:pt x="28" y="5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0" y="53"/>
                      <a:pt x="0" y="54"/>
                      <a:pt x="0" y="55"/>
                    </a:cubicBezTo>
                    <a:cubicBezTo>
                      <a:pt x="1" y="66"/>
                      <a:pt x="1" y="66"/>
                      <a:pt x="1" y="66"/>
                    </a:cubicBezTo>
                    <a:cubicBezTo>
                      <a:pt x="1" y="67"/>
                      <a:pt x="2" y="69"/>
                      <a:pt x="3" y="69"/>
                    </a:cubicBezTo>
                    <a:cubicBezTo>
                      <a:pt x="3" y="70"/>
                      <a:pt x="4" y="70"/>
                      <a:pt x="5" y="70"/>
                    </a:cubicBezTo>
                    <a:cubicBezTo>
                      <a:pt x="6" y="70"/>
                      <a:pt x="6" y="70"/>
                      <a:pt x="7" y="69"/>
                    </a:cubicBezTo>
                    <a:cubicBezTo>
                      <a:pt x="17" y="64"/>
                      <a:pt x="17" y="64"/>
                      <a:pt x="17" y="64"/>
                    </a:cubicBezTo>
                    <a:cubicBezTo>
                      <a:pt x="17" y="64"/>
                      <a:pt x="18" y="63"/>
                      <a:pt x="18" y="63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8" y="10"/>
                      <a:pt x="47" y="4"/>
                      <a:pt x="42" y="2"/>
                    </a:cubicBezTo>
                    <a:moveTo>
                      <a:pt x="38" y="11"/>
                    </a:moveTo>
                    <a:cubicBezTo>
                      <a:pt x="11" y="57"/>
                      <a:pt x="11" y="57"/>
                      <a:pt x="11" y="57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56"/>
                      <a:pt x="9" y="56"/>
                      <a:pt x="9" y="56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6" y="9"/>
                      <a:pt x="37" y="8"/>
                      <a:pt x="38" y="9"/>
                    </a:cubicBezTo>
                    <a:cubicBezTo>
                      <a:pt x="38" y="9"/>
                      <a:pt x="39" y="10"/>
                      <a:pt x="38" y="1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9" name="Freeform 59"/>
              <p:cNvSpPr/>
              <p:nvPr/>
            </p:nvSpPr>
            <p:spPr bwMode="auto">
              <a:xfrm>
                <a:off x="23" y="46"/>
                <a:ext cx="49" cy="13"/>
              </a:xfrm>
              <a:custGeom>
                <a:avLst/>
                <a:gdLst>
                  <a:gd name="T0" fmla="*/ 30 w 30"/>
                  <a:gd name="T1" fmla="*/ 4 h 8"/>
                  <a:gd name="T2" fmla="*/ 26 w 30"/>
                  <a:gd name="T3" fmla="*/ 0 h 8"/>
                  <a:gd name="T4" fmla="*/ 4 w 30"/>
                  <a:gd name="T5" fmla="*/ 0 h 8"/>
                  <a:gd name="T6" fmla="*/ 0 w 30"/>
                  <a:gd name="T7" fmla="*/ 4 h 8"/>
                  <a:gd name="T8" fmla="*/ 4 w 30"/>
                  <a:gd name="T9" fmla="*/ 8 h 8"/>
                  <a:gd name="T10" fmla="*/ 26 w 30"/>
                  <a:gd name="T11" fmla="*/ 8 h 8"/>
                  <a:gd name="T12" fmla="*/ 30 w 30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8">
                    <a:moveTo>
                      <a:pt x="30" y="4"/>
                    </a:moveTo>
                    <a:cubicBezTo>
                      <a:pt x="30" y="2"/>
                      <a:pt x="28" y="0"/>
                      <a:pt x="26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8" y="8"/>
                      <a:pt x="30" y="6"/>
                      <a:pt x="30" y="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0" name="Freeform 60"/>
              <p:cNvSpPr/>
              <p:nvPr/>
            </p:nvSpPr>
            <p:spPr bwMode="auto">
              <a:xfrm>
                <a:off x="23" y="72"/>
                <a:ext cx="31" cy="15"/>
              </a:xfrm>
              <a:custGeom>
                <a:avLst/>
                <a:gdLst>
                  <a:gd name="T0" fmla="*/ 4 w 19"/>
                  <a:gd name="T1" fmla="*/ 0 h 9"/>
                  <a:gd name="T2" fmla="*/ 0 w 19"/>
                  <a:gd name="T3" fmla="*/ 5 h 9"/>
                  <a:gd name="T4" fmla="*/ 4 w 19"/>
                  <a:gd name="T5" fmla="*/ 9 h 9"/>
                  <a:gd name="T6" fmla="*/ 15 w 19"/>
                  <a:gd name="T7" fmla="*/ 9 h 9"/>
                  <a:gd name="T8" fmla="*/ 19 w 19"/>
                  <a:gd name="T9" fmla="*/ 5 h 9"/>
                  <a:gd name="T10" fmla="*/ 15 w 19"/>
                  <a:gd name="T11" fmla="*/ 0 h 9"/>
                  <a:gd name="T12" fmla="*/ 4 w 1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9">
                    <a:moveTo>
                      <a:pt x="4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7" y="9"/>
                      <a:pt x="19" y="7"/>
                      <a:pt x="19" y="5"/>
                    </a:cubicBezTo>
                    <a:cubicBezTo>
                      <a:pt x="19" y="2"/>
                      <a:pt x="17" y="0"/>
                      <a:pt x="15" y="0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11" name="Group 61"/>
            <p:cNvGrpSpPr/>
            <p:nvPr/>
          </p:nvGrpSpPr>
          <p:grpSpPr bwMode="auto">
            <a:xfrm>
              <a:off x="5932775" y="3861840"/>
              <a:ext cx="258763" cy="258843"/>
              <a:chOff x="0" y="0"/>
              <a:chExt cx="163" cy="163"/>
            </a:xfrm>
          </p:grpSpPr>
          <p:sp>
            <p:nvSpPr>
              <p:cNvPr id="14" name="Freeform 62"/>
              <p:cNvSpPr>
                <a:spLocks noEditPoints="1"/>
              </p:cNvSpPr>
              <p:nvPr/>
            </p:nvSpPr>
            <p:spPr bwMode="auto">
              <a:xfrm>
                <a:off x="0" y="0"/>
                <a:ext cx="163" cy="163"/>
              </a:xfrm>
              <a:custGeom>
                <a:avLst/>
                <a:gdLst>
                  <a:gd name="T0" fmla="*/ 96 w 99"/>
                  <a:gd name="T1" fmla="*/ 39 h 99"/>
                  <a:gd name="T2" fmla="*/ 86 w 99"/>
                  <a:gd name="T3" fmla="*/ 33 h 99"/>
                  <a:gd name="T4" fmla="*/ 89 w 99"/>
                  <a:gd name="T5" fmla="*/ 21 h 99"/>
                  <a:gd name="T6" fmla="*/ 75 w 99"/>
                  <a:gd name="T7" fmla="*/ 10 h 99"/>
                  <a:gd name="T8" fmla="*/ 63 w 99"/>
                  <a:gd name="T9" fmla="*/ 12 h 99"/>
                  <a:gd name="T10" fmla="*/ 57 w 99"/>
                  <a:gd name="T11" fmla="*/ 1 h 99"/>
                  <a:gd name="T12" fmla="*/ 39 w 99"/>
                  <a:gd name="T13" fmla="*/ 4 h 99"/>
                  <a:gd name="T14" fmla="*/ 32 w 99"/>
                  <a:gd name="T15" fmla="*/ 13 h 99"/>
                  <a:gd name="T16" fmla="*/ 20 w 99"/>
                  <a:gd name="T17" fmla="*/ 10 h 99"/>
                  <a:gd name="T18" fmla="*/ 9 w 99"/>
                  <a:gd name="T19" fmla="*/ 25 h 99"/>
                  <a:gd name="T20" fmla="*/ 11 w 99"/>
                  <a:gd name="T21" fmla="*/ 36 h 99"/>
                  <a:gd name="T22" fmla="*/ 1 w 99"/>
                  <a:gd name="T23" fmla="*/ 43 h 99"/>
                  <a:gd name="T24" fmla="*/ 1 w 99"/>
                  <a:gd name="T25" fmla="*/ 58 h 99"/>
                  <a:gd name="T26" fmla="*/ 11 w 99"/>
                  <a:gd name="T27" fmla="*/ 64 h 99"/>
                  <a:gd name="T28" fmla="*/ 9 w 99"/>
                  <a:gd name="T29" fmla="*/ 75 h 99"/>
                  <a:gd name="T30" fmla="*/ 20 w 99"/>
                  <a:gd name="T31" fmla="*/ 90 h 99"/>
                  <a:gd name="T32" fmla="*/ 32 w 99"/>
                  <a:gd name="T33" fmla="*/ 87 h 99"/>
                  <a:gd name="T34" fmla="*/ 39 w 99"/>
                  <a:gd name="T35" fmla="*/ 96 h 99"/>
                  <a:gd name="T36" fmla="*/ 50 w 99"/>
                  <a:gd name="T37" fmla="*/ 99 h 99"/>
                  <a:gd name="T38" fmla="*/ 61 w 99"/>
                  <a:gd name="T39" fmla="*/ 96 h 99"/>
                  <a:gd name="T40" fmla="*/ 67 w 99"/>
                  <a:gd name="T41" fmla="*/ 87 h 99"/>
                  <a:gd name="T42" fmla="*/ 79 w 99"/>
                  <a:gd name="T43" fmla="*/ 90 h 99"/>
                  <a:gd name="T44" fmla="*/ 90 w 99"/>
                  <a:gd name="T45" fmla="*/ 75 h 99"/>
                  <a:gd name="T46" fmla="*/ 88 w 99"/>
                  <a:gd name="T47" fmla="*/ 64 h 99"/>
                  <a:gd name="T48" fmla="*/ 98 w 99"/>
                  <a:gd name="T49" fmla="*/ 58 h 99"/>
                  <a:gd name="T50" fmla="*/ 98 w 99"/>
                  <a:gd name="T51" fmla="*/ 43 h 99"/>
                  <a:gd name="T52" fmla="*/ 83 w 99"/>
                  <a:gd name="T53" fmla="*/ 56 h 99"/>
                  <a:gd name="T54" fmla="*/ 78 w 99"/>
                  <a:gd name="T55" fmla="*/ 65 h 99"/>
                  <a:gd name="T56" fmla="*/ 81 w 99"/>
                  <a:gd name="T57" fmla="*/ 76 h 99"/>
                  <a:gd name="T58" fmla="*/ 69 w 99"/>
                  <a:gd name="T59" fmla="*/ 78 h 99"/>
                  <a:gd name="T60" fmla="*/ 59 w 99"/>
                  <a:gd name="T61" fmla="*/ 81 h 99"/>
                  <a:gd name="T62" fmla="*/ 53 w 99"/>
                  <a:gd name="T63" fmla="*/ 91 h 99"/>
                  <a:gd name="T64" fmla="*/ 43 w 99"/>
                  <a:gd name="T65" fmla="*/ 83 h 99"/>
                  <a:gd name="T66" fmla="*/ 34 w 99"/>
                  <a:gd name="T67" fmla="*/ 78 h 99"/>
                  <a:gd name="T68" fmla="*/ 24 w 99"/>
                  <a:gd name="T69" fmla="*/ 81 h 99"/>
                  <a:gd name="T70" fmla="*/ 22 w 99"/>
                  <a:gd name="T71" fmla="*/ 69 h 99"/>
                  <a:gd name="T72" fmla="*/ 19 w 99"/>
                  <a:gd name="T73" fmla="*/ 59 h 99"/>
                  <a:gd name="T74" fmla="*/ 9 w 99"/>
                  <a:gd name="T75" fmla="*/ 54 h 99"/>
                  <a:gd name="T76" fmla="*/ 9 w 99"/>
                  <a:gd name="T77" fmla="*/ 46 h 99"/>
                  <a:gd name="T78" fmla="*/ 19 w 99"/>
                  <a:gd name="T79" fmla="*/ 41 h 99"/>
                  <a:gd name="T80" fmla="*/ 22 w 99"/>
                  <a:gd name="T81" fmla="*/ 31 h 99"/>
                  <a:gd name="T82" fmla="*/ 24 w 99"/>
                  <a:gd name="T83" fmla="*/ 19 h 99"/>
                  <a:gd name="T84" fmla="*/ 34 w 99"/>
                  <a:gd name="T85" fmla="*/ 22 h 99"/>
                  <a:gd name="T86" fmla="*/ 43 w 99"/>
                  <a:gd name="T87" fmla="*/ 17 h 99"/>
                  <a:gd name="T88" fmla="*/ 53 w 99"/>
                  <a:gd name="T89" fmla="*/ 9 h 99"/>
                  <a:gd name="T90" fmla="*/ 59 w 99"/>
                  <a:gd name="T91" fmla="*/ 19 h 99"/>
                  <a:gd name="T92" fmla="*/ 69 w 99"/>
                  <a:gd name="T93" fmla="*/ 22 h 99"/>
                  <a:gd name="T94" fmla="*/ 81 w 99"/>
                  <a:gd name="T95" fmla="*/ 24 h 99"/>
                  <a:gd name="T96" fmla="*/ 78 w 99"/>
                  <a:gd name="T97" fmla="*/ 35 h 99"/>
                  <a:gd name="T98" fmla="*/ 83 w 99"/>
                  <a:gd name="T99" fmla="*/ 44 h 99"/>
                  <a:gd name="T100" fmla="*/ 91 w 99"/>
                  <a:gd name="T101" fmla="*/ 5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9" h="99">
                    <a:moveTo>
                      <a:pt x="98" y="43"/>
                    </a:moveTo>
                    <a:cubicBezTo>
                      <a:pt x="98" y="41"/>
                      <a:pt x="97" y="40"/>
                      <a:pt x="96" y="39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87" y="35"/>
                      <a:pt x="87" y="34"/>
                      <a:pt x="86" y="33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91" y="24"/>
                      <a:pt x="90" y="22"/>
                      <a:pt x="89" y="21"/>
                    </a:cubicBezTo>
                    <a:cubicBezTo>
                      <a:pt x="86" y="17"/>
                      <a:pt x="83" y="13"/>
                      <a:pt x="79" y="10"/>
                    </a:cubicBezTo>
                    <a:cubicBezTo>
                      <a:pt x="78" y="9"/>
                      <a:pt x="76" y="9"/>
                      <a:pt x="75" y="10"/>
                    </a:cubicBezTo>
                    <a:cubicBezTo>
                      <a:pt x="67" y="13"/>
                      <a:pt x="67" y="13"/>
                      <a:pt x="67" y="13"/>
                    </a:cubicBezTo>
                    <a:cubicBezTo>
                      <a:pt x="66" y="13"/>
                      <a:pt x="65" y="12"/>
                      <a:pt x="63" y="12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2"/>
                      <a:pt x="59" y="1"/>
                      <a:pt x="57" y="1"/>
                    </a:cubicBezTo>
                    <a:cubicBezTo>
                      <a:pt x="52" y="0"/>
                      <a:pt x="48" y="0"/>
                      <a:pt x="42" y="1"/>
                    </a:cubicBezTo>
                    <a:cubicBezTo>
                      <a:pt x="41" y="1"/>
                      <a:pt x="39" y="2"/>
                      <a:pt x="39" y="4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5" y="12"/>
                      <a:pt x="33" y="13"/>
                      <a:pt x="32" y="13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3" y="9"/>
                      <a:pt x="22" y="9"/>
                      <a:pt x="20" y="10"/>
                    </a:cubicBezTo>
                    <a:cubicBezTo>
                      <a:pt x="16" y="13"/>
                      <a:pt x="13" y="17"/>
                      <a:pt x="10" y="21"/>
                    </a:cubicBezTo>
                    <a:cubicBezTo>
                      <a:pt x="9" y="22"/>
                      <a:pt x="9" y="24"/>
                      <a:pt x="9" y="25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2" y="34"/>
                      <a:pt x="12" y="35"/>
                      <a:pt x="11" y="36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2" y="40"/>
                      <a:pt x="1" y="41"/>
                      <a:pt x="1" y="43"/>
                    </a:cubicBezTo>
                    <a:cubicBezTo>
                      <a:pt x="0" y="45"/>
                      <a:pt x="0" y="48"/>
                      <a:pt x="0" y="50"/>
                    </a:cubicBezTo>
                    <a:cubicBezTo>
                      <a:pt x="0" y="52"/>
                      <a:pt x="0" y="55"/>
                      <a:pt x="1" y="58"/>
                    </a:cubicBezTo>
                    <a:cubicBezTo>
                      <a:pt x="1" y="59"/>
                      <a:pt x="2" y="60"/>
                      <a:pt x="4" y="61"/>
                    </a:cubicBezTo>
                    <a:cubicBezTo>
                      <a:pt x="11" y="64"/>
                      <a:pt x="11" y="64"/>
                      <a:pt x="11" y="64"/>
                    </a:cubicBezTo>
                    <a:cubicBezTo>
                      <a:pt x="12" y="65"/>
                      <a:pt x="12" y="66"/>
                      <a:pt x="13" y="67"/>
                    </a:cubicBezTo>
                    <a:cubicBezTo>
                      <a:pt x="9" y="75"/>
                      <a:pt x="9" y="75"/>
                      <a:pt x="9" y="75"/>
                    </a:cubicBezTo>
                    <a:cubicBezTo>
                      <a:pt x="9" y="76"/>
                      <a:pt x="9" y="78"/>
                      <a:pt x="10" y="79"/>
                    </a:cubicBezTo>
                    <a:cubicBezTo>
                      <a:pt x="13" y="83"/>
                      <a:pt x="16" y="87"/>
                      <a:pt x="20" y="90"/>
                    </a:cubicBezTo>
                    <a:cubicBezTo>
                      <a:pt x="22" y="91"/>
                      <a:pt x="23" y="91"/>
                      <a:pt x="25" y="90"/>
                    </a:cubicBezTo>
                    <a:cubicBezTo>
                      <a:pt x="32" y="87"/>
                      <a:pt x="32" y="87"/>
                      <a:pt x="32" y="87"/>
                    </a:cubicBezTo>
                    <a:cubicBezTo>
                      <a:pt x="33" y="87"/>
                      <a:pt x="35" y="88"/>
                      <a:pt x="36" y="88"/>
                    </a:cubicBezTo>
                    <a:cubicBezTo>
                      <a:pt x="39" y="96"/>
                      <a:pt x="39" y="96"/>
                      <a:pt x="39" y="96"/>
                    </a:cubicBezTo>
                    <a:cubicBezTo>
                      <a:pt x="39" y="98"/>
                      <a:pt x="41" y="99"/>
                      <a:pt x="42" y="99"/>
                    </a:cubicBezTo>
                    <a:cubicBezTo>
                      <a:pt x="45" y="99"/>
                      <a:pt x="47" y="99"/>
                      <a:pt x="50" y="99"/>
                    </a:cubicBezTo>
                    <a:cubicBezTo>
                      <a:pt x="52" y="99"/>
                      <a:pt x="54" y="99"/>
                      <a:pt x="57" y="99"/>
                    </a:cubicBezTo>
                    <a:cubicBezTo>
                      <a:pt x="59" y="99"/>
                      <a:pt x="60" y="98"/>
                      <a:pt x="61" y="9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5" y="88"/>
                      <a:pt x="66" y="87"/>
                      <a:pt x="67" y="87"/>
                    </a:cubicBezTo>
                    <a:cubicBezTo>
                      <a:pt x="75" y="90"/>
                      <a:pt x="75" y="90"/>
                      <a:pt x="75" y="90"/>
                    </a:cubicBezTo>
                    <a:cubicBezTo>
                      <a:pt x="76" y="91"/>
                      <a:pt x="78" y="91"/>
                      <a:pt x="79" y="90"/>
                    </a:cubicBezTo>
                    <a:cubicBezTo>
                      <a:pt x="83" y="87"/>
                      <a:pt x="87" y="83"/>
                      <a:pt x="89" y="79"/>
                    </a:cubicBezTo>
                    <a:cubicBezTo>
                      <a:pt x="90" y="78"/>
                      <a:pt x="91" y="76"/>
                      <a:pt x="90" y="75"/>
                    </a:cubicBezTo>
                    <a:cubicBezTo>
                      <a:pt x="86" y="67"/>
                      <a:pt x="86" y="67"/>
                      <a:pt x="86" y="67"/>
                    </a:cubicBezTo>
                    <a:cubicBezTo>
                      <a:pt x="87" y="66"/>
                      <a:pt x="87" y="65"/>
                      <a:pt x="88" y="64"/>
                    </a:cubicBezTo>
                    <a:cubicBezTo>
                      <a:pt x="96" y="61"/>
                      <a:pt x="96" y="61"/>
                      <a:pt x="96" y="61"/>
                    </a:cubicBezTo>
                    <a:cubicBezTo>
                      <a:pt x="97" y="60"/>
                      <a:pt x="98" y="59"/>
                      <a:pt x="98" y="58"/>
                    </a:cubicBezTo>
                    <a:cubicBezTo>
                      <a:pt x="99" y="55"/>
                      <a:pt x="99" y="52"/>
                      <a:pt x="99" y="50"/>
                    </a:cubicBezTo>
                    <a:cubicBezTo>
                      <a:pt x="99" y="48"/>
                      <a:pt x="99" y="45"/>
                      <a:pt x="98" y="43"/>
                    </a:cubicBezTo>
                    <a:moveTo>
                      <a:pt x="90" y="54"/>
                    </a:moveTo>
                    <a:cubicBezTo>
                      <a:pt x="83" y="56"/>
                      <a:pt x="83" y="56"/>
                      <a:pt x="83" y="56"/>
                    </a:cubicBezTo>
                    <a:cubicBezTo>
                      <a:pt x="82" y="57"/>
                      <a:pt x="81" y="58"/>
                      <a:pt x="80" y="59"/>
                    </a:cubicBezTo>
                    <a:cubicBezTo>
                      <a:pt x="80" y="61"/>
                      <a:pt x="79" y="63"/>
                      <a:pt x="78" y="65"/>
                    </a:cubicBezTo>
                    <a:cubicBezTo>
                      <a:pt x="77" y="67"/>
                      <a:pt x="77" y="68"/>
                      <a:pt x="78" y="69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80" y="78"/>
                      <a:pt x="78" y="80"/>
                      <a:pt x="76" y="81"/>
                    </a:cubicBezTo>
                    <a:cubicBezTo>
                      <a:pt x="69" y="78"/>
                      <a:pt x="69" y="78"/>
                      <a:pt x="69" y="78"/>
                    </a:cubicBezTo>
                    <a:cubicBezTo>
                      <a:pt x="68" y="78"/>
                      <a:pt x="66" y="78"/>
                      <a:pt x="65" y="78"/>
                    </a:cubicBezTo>
                    <a:cubicBezTo>
                      <a:pt x="63" y="79"/>
                      <a:pt x="61" y="80"/>
                      <a:pt x="59" y="81"/>
                    </a:cubicBezTo>
                    <a:cubicBezTo>
                      <a:pt x="57" y="81"/>
                      <a:pt x="56" y="82"/>
                      <a:pt x="56" y="83"/>
                    </a:cubicBezTo>
                    <a:cubicBezTo>
                      <a:pt x="53" y="91"/>
                      <a:pt x="53" y="91"/>
                      <a:pt x="53" y="91"/>
                    </a:cubicBezTo>
                    <a:cubicBezTo>
                      <a:pt x="51" y="91"/>
                      <a:pt x="49" y="91"/>
                      <a:pt x="46" y="91"/>
                    </a:cubicBezTo>
                    <a:cubicBezTo>
                      <a:pt x="43" y="83"/>
                      <a:pt x="43" y="83"/>
                      <a:pt x="43" y="83"/>
                    </a:cubicBezTo>
                    <a:cubicBezTo>
                      <a:pt x="43" y="82"/>
                      <a:pt x="42" y="81"/>
                      <a:pt x="41" y="81"/>
                    </a:cubicBezTo>
                    <a:cubicBezTo>
                      <a:pt x="38" y="80"/>
                      <a:pt x="36" y="79"/>
                      <a:pt x="34" y="78"/>
                    </a:cubicBezTo>
                    <a:cubicBezTo>
                      <a:pt x="33" y="78"/>
                      <a:pt x="32" y="78"/>
                      <a:pt x="30" y="78"/>
                    </a:cubicBezTo>
                    <a:cubicBezTo>
                      <a:pt x="24" y="81"/>
                      <a:pt x="24" y="81"/>
                      <a:pt x="24" y="81"/>
                    </a:cubicBezTo>
                    <a:cubicBezTo>
                      <a:pt x="22" y="80"/>
                      <a:pt x="20" y="78"/>
                      <a:pt x="18" y="76"/>
                    </a:cubicBezTo>
                    <a:cubicBezTo>
                      <a:pt x="22" y="69"/>
                      <a:pt x="22" y="69"/>
                      <a:pt x="22" y="69"/>
                    </a:cubicBezTo>
                    <a:cubicBezTo>
                      <a:pt x="22" y="68"/>
                      <a:pt x="22" y="67"/>
                      <a:pt x="21" y="65"/>
                    </a:cubicBezTo>
                    <a:cubicBezTo>
                      <a:pt x="20" y="63"/>
                      <a:pt x="20" y="61"/>
                      <a:pt x="19" y="59"/>
                    </a:cubicBezTo>
                    <a:cubicBezTo>
                      <a:pt x="18" y="58"/>
                      <a:pt x="17" y="57"/>
                      <a:pt x="16" y="56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2"/>
                      <a:pt x="9" y="51"/>
                      <a:pt x="9" y="50"/>
                    </a:cubicBezTo>
                    <a:cubicBezTo>
                      <a:pt x="9" y="49"/>
                      <a:pt x="9" y="48"/>
                      <a:pt x="9" y="46"/>
                    </a:cubicBezTo>
                    <a:cubicBezTo>
                      <a:pt x="16" y="44"/>
                      <a:pt x="16" y="44"/>
                      <a:pt x="16" y="44"/>
                    </a:cubicBezTo>
                    <a:cubicBezTo>
                      <a:pt x="17" y="43"/>
                      <a:pt x="18" y="42"/>
                      <a:pt x="19" y="41"/>
                    </a:cubicBezTo>
                    <a:cubicBezTo>
                      <a:pt x="20" y="39"/>
                      <a:pt x="20" y="37"/>
                      <a:pt x="21" y="35"/>
                    </a:cubicBezTo>
                    <a:cubicBezTo>
                      <a:pt x="22" y="33"/>
                      <a:pt x="22" y="32"/>
                      <a:pt x="22" y="31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20" y="22"/>
                      <a:pt x="22" y="20"/>
                      <a:pt x="24" y="19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2" y="22"/>
                      <a:pt x="33" y="22"/>
                      <a:pt x="34" y="22"/>
                    </a:cubicBezTo>
                    <a:cubicBezTo>
                      <a:pt x="36" y="21"/>
                      <a:pt x="38" y="20"/>
                      <a:pt x="41" y="19"/>
                    </a:cubicBezTo>
                    <a:cubicBezTo>
                      <a:pt x="42" y="19"/>
                      <a:pt x="43" y="18"/>
                      <a:pt x="43" y="17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9" y="9"/>
                      <a:pt x="51" y="9"/>
                      <a:pt x="53" y="9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56" y="18"/>
                      <a:pt x="57" y="19"/>
                      <a:pt x="59" y="19"/>
                    </a:cubicBezTo>
                    <a:cubicBezTo>
                      <a:pt x="61" y="20"/>
                      <a:pt x="63" y="21"/>
                      <a:pt x="65" y="22"/>
                    </a:cubicBezTo>
                    <a:cubicBezTo>
                      <a:pt x="66" y="22"/>
                      <a:pt x="68" y="22"/>
                      <a:pt x="69" y="22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8" y="20"/>
                      <a:pt x="80" y="22"/>
                      <a:pt x="81" y="24"/>
                    </a:cubicBezTo>
                    <a:cubicBezTo>
                      <a:pt x="78" y="31"/>
                      <a:pt x="78" y="31"/>
                      <a:pt x="78" y="31"/>
                    </a:cubicBezTo>
                    <a:cubicBezTo>
                      <a:pt x="77" y="32"/>
                      <a:pt x="77" y="33"/>
                      <a:pt x="78" y="35"/>
                    </a:cubicBezTo>
                    <a:cubicBezTo>
                      <a:pt x="79" y="37"/>
                      <a:pt x="80" y="39"/>
                      <a:pt x="80" y="41"/>
                    </a:cubicBezTo>
                    <a:cubicBezTo>
                      <a:pt x="81" y="42"/>
                      <a:pt x="82" y="43"/>
                      <a:pt x="83" y="44"/>
                    </a:cubicBezTo>
                    <a:cubicBezTo>
                      <a:pt x="90" y="46"/>
                      <a:pt x="90" y="46"/>
                      <a:pt x="90" y="46"/>
                    </a:cubicBezTo>
                    <a:cubicBezTo>
                      <a:pt x="91" y="48"/>
                      <a:pt x="91" y="49"/>
                      <a:pt x="91" y="50"/>
                    </a:cubicBezTo>
                    <a:cubicBezTo>
                      <a:pt x="91" y="51"/>
                      <a:pt x="91" y="52"/>
                      <a:pt x="90" y="5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5" name="Freeform 63"/>
              <p:cNvSpPr>
                <a:spLocks noEditPoints="1"/>
              </p:cNvSpPr>
              <p:nvPr/>
            </p:nvSpPr>
            <p:spPr bwMode="auto">
              <a:xfrm>
                <a:off x="50" y="48"/>
                <a:ext cx="64" cy="65"/>
              </a:xfrm>
              <a:custGeom>
                <a:avLst/>
                <a:gdLst>
                  <a:gd name="T0" fmla="*/ 20 w 39"/>
                  <a:gd name="T1" fmla="*/ 0 h 40"/>
                  <a:gd name="T2" fmla="*/ 0 w 39"/>
                  <a:gd name="T3" fmla="*/ 20 h 40"/>
                  <a:gd name="T4" fmla="*/ 20 w 39"/>
                  <a:gd name="T5" fmla="*/ 40 h 40"/>
                  <a:gd name="T6" fmla="*/ 39 w 39"/>
                  <a:gd name="T7" fmla="*/ 20 h 40"/>
                  <a:gd name="T8" fmla="*/ 20 w 39"/>
                  <a:gd name="T9" fmla="*/ 0 h 40"/>
                  <a:gd name="T10" fmla="*/ 20 w 39"/>
                  <a:gd name="T11" fmla="*/ 31 h 40"/>
                  <a:gd name="T12" fmla="*/ 9 w 39"/>
                  <a:gd name="T13" fmla="*/ 20 h 40"/>
                  <a:gd name="T14" fmla="*/ 20 w 39"/>
                  <a:gd name="T15" fmla="*/ 9 h 40"/>
                  <a:gd name="T16" fmla="*/ 31 w 39"/>
                  <a:gd name="T17" fmla="*/ 20 h 40"/>
                  <a:gd name="T18" fmla="*/ 20 w 39"/>
                  <a:gd name="T19" fmla="*/ 3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4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30" y="40"/>
                      <a:pt x="39" y="31"/>
                      <a:pt x="39" y="20"/>
                    </a:cubicBezTo>
                    <a:cubicBezTo>
                      <a:pt x="39" y="9"/>
                      <a:pt x="30" y="0"/>
                      <a:pt x="20" y="0"/>
                    </a:cubicBezTo>
                    <a:moveTo>
                      <a:pt x="20" y="31"/>
                    </a:moveTo>
                    <a:cubicBezTo>
                      <a:pt x="14" y="31"/>
                      <a:pt x="9" y="26"/>
                      <a:pt x="9" y="20"/>
                    </a:cubicBezTo>
                    <a:cubicBezTo>
                      <a:pt x="9" y="14"/>
                      <a:pt x="14" y="9"/>
                      <a:pt x="20" y="9"/>
                    </a:cubicBezTo>
                    <a:cubicBezTo>
                      <a:pt x="26" y="9"/>
                      <a:pt x="31" y="14"/>
                      <a:pt x="31" y="20"/>
                    </a:cubicBezTo>
                    <a:cubicBezTo>
                      <a:pt x="31" y="26"/>
                      <a:pt x="26" y="31"/>
                      <a:pt x="20" y="3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6335205" y="3999495"/>
              <a:ext cx="2001499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>
                  <a:latin typeface="+mn-ea"/>
                </a:rPr>
                <a:t>Just for today I will try to live through this day only and not tackle my whole life problem</a:t>
              </a:r>
              <a:endParaRPr lang="zh-CN" altLang="en-US" sz="1400" dirty="0">
                <a:latin typeface="+mn-ea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8963763" y="3995331"/>
              <a:ext cx="2001499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>
                  <a:latin typeface="+mn-ea"/>
                </a:rPr>
                <a:t>Just for today I will try to live through this day only and not tackle my whole life problem</a:t>
              </a:r>
              <a:endParaRPr lang="zh-CN" altLang="en-US" sz="1400" dirty="0"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471620"/>
            <a:ext cx="12192000" cy="3386380"/>
          </a:xfrm>
          <a:prstGeom prst="rect">
            <a:avLst/>
          </a:prstGeom>
          <a:solidFill>
            <a:srgbClr val="64B3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9"/>
          <a:stretch>
            <a:fillRect/>
          </a:stretch>
        </p:blipFill>
        <p:spPr>
          <a:xfrm>
            <a:off x="325465" y="0"/>
            <a:ext cx="5422386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4" name="矩形 23"/>
          <p:cNvSpPr>
            <a:spLocks noChangeArrowheads="1"/>
          </p:cNvSpPr>
          <p:nvPr/>
        </p:nvSpPr>
        <p:spPr bwMode="auto">
          <a:xfrm>
            <a:off x="6330047" y="1583026"/>
            <a:ext cx="5279756" cy="13849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sz="1400" dirty="0">
                <a:latin typeface="+mn-ea"/>
              </a:rPr>
              <a:t>Just for today I will try to live through this day only and not tackle my whole life problem at once. I can do for twelve </a:t>
            </a:r>
            <a:r>
              <a:rPr lang="en-US" altLang="zh-CN" sz="1400" dirty="0">
                <a:latin typeface="+mn-ea"/>
              </a:rPr>
              <a:t>this day only and not tackle my whole life problem at once. I can do for twelve hours that</a:t>
            </a:r>
            <a:endParaRPr lang="zh-CN" altLang="en-US" sz="1400" dirty="0">
              <a:latin typeface="+mn-ea"/>
            </a:endParaRPr>
          </a:p>
        </p:txBody>
      </p:sp>
      <p:sp>
        <p:nvSpPr>
          <p:cNvPr id="5" name="矩形 23"/>
          <p:cNvSpPr>
            <a:spLocks noChangeArrowheads="1"/>
          </p:cNvSpPr>
          <p:nvPr/>
        </p:nvSpPr>
        <p:spPr bwMode="auto">
          <a:xfrm>
            <a:off x="6330047" y="3936185"/>
            <a:ext cx="5279756" cy="13849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+mn-ea"/>
              </a:rPr>
              <a:t>Just for today I will try to live through this day only and not tackle my whole life problem at once. I can do for twelve 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this day only and not tackle my whole life problem at once. I can do for twelve hours that</a:t>
            </a:r>
            <a:endParaRPr lang="zh-CN" altLang="en-US" sz="1400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02522" y="1556238"/>
            <a:ext cx="1418197" cy="923330"/>
          </a:xfrm>
          <a:prstGeom prst="rect">
            <a:avLst/>
          </a:prstGeom>
          <a:noFill/>
          <a:effectLst>
            <a:outerShdw blurRad="50800" dist="254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64B3B9"/>
                </a:solidFill>
                <a:latin typeface="汉仪黑荔枝体简" panose="00020600040101010101" pitchFamily="18" charset="-122"/>
                <a:ea typeface="汉仪黑荔枝体简" panose="00020600040101010101" pitchFamily="18" charset="-122"/>
              </a:rPr>
              <a:t>0 1</a:t>
            </a:r>
            <a:endParaRPr lang="zh-CN" altLang="en-US" sz="5400" b="1" dirty="0">
              <a:solidFill>
                <a:srgbClr val="64B3B9"/>
              </a:solidFill>
              <a:latin typeface="汉仪黑荔枝体简" panose="00020600040101010101" pitchFamily="18" charset="-122"/>
              <a:ea typeface="汉仪黑荔枝体简" panose="00020600040101010101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02522" y="2660052"/>
            <a:ext cx="1418197" cy="923330"/>
          </a:xfrm>
          <a:prstGeom prst="rect">
            <a:avLst/>
          </a:prstGeom>
          <a:noFill/>
          <a:effectLst>
            <a:outerShdw blurRad="50800" dist="254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64B3B9"/>
                </a:solidFill>
                <a:latin typeface="汉仪黑荔枝体简" panose="00020600040101010101" pitchFamily="18" charset="-122"/>
                <a:ea typeface="汉仪黑荔枝体简" panose="00020600040101010101" pitchFamily="18" charset="-122"/>
              </a:rPr>
              <a:t>0 2</a:t>
            </a:r>
            <a:endParaRPr lang="zh-CN" altLang="en-US" sz="5400" b="1" dirty="0">
              <a:solidFill>
                <a:srgbClr val="64B3B9"/>
              </a:solidFill>
              <a:latin typeface="汉仪黑荔枝体简" panose="00020600040101010101" pitchFamily="18" charset="-122"/>
              <a:ea typeface="汉仪黑荔枝体简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02522" y="3763866"/>
            <a:ext cx="1418197" cy="923330"/>
          </a:xfrm>
          <a:prstGeom prst="rect">
            <a:avLst/>
          </a:prstGeom>
          <a:noFill/>
          <a:effectLst>
            <a:outerShdw blurRad="50800" dist="254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64B3B9"/>
                </a:solidFill>
                <a:latin typeface="汉仪黑荔枝体简" panose="00020600040101010101" pitchFamily="18" charset="-122"/>
                <a:ea typeface="汉仪黑荔枝体简" panose="00020600040101010101" pitchFamily="18" charset="-122"/>
              </a:rPr>
              <a:t>0 3</a:t>
            </a:r>
            <a:endParaRPr lang="zh-CN" altLang="en-US" sz="5400" b="1" dirty="0">
              <a:solidFill>
                <a:srgbClr val="64B3B9"/>
              </a:solidFill>
              <a:latin typeface="汉仪黑荔枝体简" panose="00020600040101010101" pitchFamily="18" charset="-122"/>
              <a:ea typeface="汉仪黑荔枝体简" panose="00020600040101010101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602522" y="4881748"/>
            <a:ext cx="1418197" cy="923330"/>
          </a:xfrm>
          <a:prstGeom prst="rect">
            <a:avLst/>
          </a:prstGeom>
          <a:noFill/>
          <a:effectLst>
            <a:outerShdw blurRad="50800" dist="254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64B3B9"/>
                </a:solidFill>
                <a:latin typeface="汉仪黑荔枝体简" panose="00020600040101010101" pitchFamily="18" charset="-122"/>
                <a:ea typeface="汉仪黑荔枝体简" panose="00020600040101010101" pitchFamily="18" charset="-122"/>
              </a:rPr>
              <a:t>0 4</a:t>
            </a:r>
            <a:endParaRPr lang="zh-CN" altLang="en-US" sz="5400" b="1" dirty="0">
              <a:solidFill>
                <a:srgbClr val="64B3B9"/>
              </a:solidFill>
              <a:latin typeface="汉仪黑荔枝体简" panose="00020600040101010101" pitchFamily="18" charset="-122"/>
              <a:ea typeface="汉仪黑荔枝体简" panose="00020600040101010101" pitchFamily="18" charset="-122"/>
            </a:endParaRPr>
          </a:p>
        </p:txBody>
      </p:sp>
      <p:sp>
        <p:nvSpPr>
          <p:cNvPr id="6" name="TextBox 13"/>
          <p:cNvSpPr txBox="1"/>
          <p:nvPr/>
        </p:nvSpPr>
        <p:spPr>
          <a:xfrm>
            <a:off x="4238773" y="1674874"/>
            <a:ext cx="67340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CC0099"/>
              </a:buClr>
            </a:pPr>
            <a:r>
              <a:rPr lang="en-US" altLang="zh-CN" sz="1400" dirty="0">
                <a:latin typeface="汉仪黑荔枝体简" panose="00020600040101010101" pitchFamily="18" charset="-122"/>
                <a:ea typeface="汉仪黑荔枝体简" panose="00020600040101010101" pitchFamily="18" charset="-122"/>
              </a:rPr>
              <a:t>Just for today I will try to live through this day only and not tackle my whole life problem at once</a:t>
            </a:r>
          </a:p>
        </p:txBody>
      </p:sp>
      <p:sp>
        <p:nvSpPr>
          <p:cNvPr id="7" name="TextBox 13"/>
          <p:cNvSpPr txBox="1"/>
          <p:nvPr/>
        </p:nvSpPr>
        <p:spPr>
          <a:xfrm>
            <a:off x="4238773" y="2738332"/>
            <a:ext cx="67340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CC0099"/>
              </a:buClr>
            </a:pPr>
            <a:r>
              <a:rPr lang="en-US" altLang="zh-CN" sz="1400" dirty="0">
                <a:latin typeface="汉仪黑荔枝体简" panose="00020600040101010101" pitchFamily="18" charset="-122"/>
                <a:ea typeface="汉仪黑荔枝体简" panose="00020600040101010101" pitchFamily="18" charset="-122"/>
              </a:rPr>
              <a:t>Just for today I will try to live through this day only and not tackle my whole life problem at once</a:t>
            </a:r>
          </a:p>
        </p:txBody>
      </p:sp>
      <p:sp>
        <p:nvSpPr>
          <p:cNvPr id="8" name="TextBox 13"/>
          <p:cNvSpPr txBox="1"/>
          <p:nvPr/>
        </p:nvSpPr>
        <p:spPr>
          <a:xfrm>
            <a:off x="4206857" y="3872079"/>
            <a:ext cx="67340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CC0099"/>
              </a:buClr>
            </a:pPr>
            <a:r>
              <a:rPr lang="en-US" altLang="zh-CN" sz="1400" dirty="0">
                <a:latin typeface="汉仪黑荔枝体简" panose="00020600040101010101" pitchFamily="18" charset="-122"/>
                <a:ea typeface="汉仪黑荔枝体简" panose="00020600040101010101" pitchFamily="18" charset="-122"/>
              </a:rPr>
              <a:t>Just for today I will try to live through this day only and not tackle my whole life problem at once</a:t>
            </a:r>
          </a:p>
        </p:txBody>
      </p:sp>
      <p:sp>
        <p:nvSpPr>
          <p:cNvPr id="9" name="TextBox 13"/>
          <p:cNvSpPr txBox="1"/>
          <p:nvPr/>
        </p:nvSpPr>
        <p:spPr>
          <a:xfrm>
            <a:off x="4210637" y="4963673"/>
            <a:ext cx="67340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CC0099"/>
              </a:buClr>
            </a:pPr>
            <a:r>
              <a:rPr lang="en-US" altLang="zh-CN" sz="1400" dirty="0">
                <a:latin typeface="汉仪黑荔枝体简" panose="00020600040101010101" pitchFamily="18" charset="-122"/>
                <a:ea typeface="汉仪黑荔枝体简" panose="00020600040101010101" pitchFamily="18" charset="-122"/>
              </a:rPr>
              <a:t>Just for today I will try to live through this day only and not tackle my whole life problem at once</a:t>
            </a:r>
          </a:p>
        </p:txBody>
      </p:sp>
      <p:sp>
        <p:nvSpPr>
          <p:cNvPr id="10" name="文本框 9"/>
          <p:cNvSpPr txBox="1"/>
          <p:nvPr/>
        </p:nvSpPr>
        <p:spPr>
          <a:xfrm rot="10800000">
            <a:off x="408310" y="-140675"/>
            <a:ext cx="1954381" cy="71182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TITTLE HERE</a:t>
            </a:r>
            <a:endParaRPr lang="zh-CN" altLang="en-US" sz="11500" dirty="0">
              <a:solidFill>
                <a:schemeClr val="bg1">
                  <a:lumMod val="95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471620"/>
            <a:ext cx="12192000" cy="3386380"/>
          </a:xfrm>
          <a:prstGeom prst="rect">
            <a:avLst/>
          </a:prstGeom>
          <a:solidFill>
            <a:srgbClr val="65A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15640" y="988672"/>
            <a:ext cx="9945858" cy="49658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5400000" sx="101000" sy="10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6"/>
          <p:cNvSpPr/>
          <p:nvPr/>
        </p:nvSpPr>
        <p:spPr bwMode="auto">
          <a:xfrm flipH="1">
            <a:off x="8832577" y="5119742"/>
            <a:ext cx="670226" cy="144190"/>
          </a:xfrm>
          <a:custGeom>
            <a:avLst/>
            <a:gdLst>
              <a:gd name="T0" fmla="*/ 20 w 23"/>
              <a:gd name="T1" fmla="*/ 0 h 5"/>
              <a:gd name="T2" fmla="*/ 3 w 23"/>
              <a:gd name="T3" fmla="*/ 0 h 5"/>
              <a:gd name="T4" fmla="*/ 0 w 23"/>
              <a:gd name="T5" fmla="*/ 2 h 5"/>
              <a:gd name="T6" fmla="*/ 3 w 23"/>
              <a:gd name="T7" fmla="*/ 5 h 5"/>
              <a:gd name="T8" fmla="*/ 20 w 23"/>
              <a:gd name="T9" fmla="*/ 5 h 5"/>
              <a:gd name="T10" fmla="*/ 23 w 23"/>
              <a:gd name="T11" fmla="*/ 2 h 5"/>
              <a:gd name="T12" fmla="*/ 20 w 23"/>
              <a:gd name="T1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" h="5">
                <a:moveTo>
                  <a:pt x="20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5"/>
                  <a:pt x="3" y="5"/>
                </a:cubicBezTo>
                <a:cubicBezTo>
                  <a:pt x="20" y="5"/>
                  <a:pt x="20" y="5"/>
                  <a:pt x="20" y="5"/>
                </a:cubicBezTo>
                <a:cubicBezTo>
                  <a:pt x="22" y="5"/>
                  <a:pt x="23" y="4"/>
                  <a:pt x="23" y="2"/>
                </a:cubicBezTo>
                <a:cubicBezTo>
                  <a:pt x="23" y="1"/>
                  <a:pt x="22" y="0"/>
                  <a:pt x="20" y="0"/>
                </a:cubicBezTo>
                <a:close/>
              </a:path>
            </a:pathLst>
          </a:custGeom>
          <a:solidFill>
            <a:srgbClr val="DCB68A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id-ID" sz="1010">
              <a:solidFill>
                <a:srgbClr val="DCB68A"/>
              </a:solidFill>
            </a:endParaRPr>
          </a:p>
        </p:txBody>
      </p:sp>
      <p:sp>
        <p:nvSpPr>
          <p:cNvPr id="7" name="Freeform 24"/>
          <p:cNvSpPr/>
          <p:nvPr/>
        </p:nvSpPr>
        <p:spPr>
          <a:xfrm flipH="1">
            <a:off x="8656908" y="4821938"/>
            <a:ext cx="1021563" cy="297804"/>
          </a:xfrm>
          <a:custGeom>
            <a:avLst/>
            <a:gdLst>
              <a:gd name="connsiteX0" fmla="*/ 0 w 2645228"/>
              <a:gd name="connsiteY0" fmla="*/ 0 h 496975"/>
              <a:gd name="connsiteX1" fmla="*/ 2645228 w 2645228"/>
              <a:gd name="connsiteY1" fmla="*/ 0 h 496975"/>
              <a:gd name="connsiteX2" fmla="*/ 2645228 w 2645228"/>
              <a:gd name="connsiteY2" fmla="*/ 56095 h 496975"/>
              <a:gd name="connsiteX3" fmla="*/ 2204348 w 2645228"/>
              <a:gd name="connsiteY3" fmla="*/ 496975 h 496975"/>
              <a:gd name="connsiteX4" fmla="*/ 440880 w 2645228"/>
              <a:gd name="connsiteY4" fmla="*/ 496975 h 496975"/>
              <a:gd name="connsiteX5" fmla="*/ 0 w 2645228"/>
              <a:gd name="connsiteY5" fmla="*/ 56095 h 496975"/>
              <a:gd name="connsiteX6" fmla="*/ 0 w 2645228"/>
              <a:gd name="connsiteY6" fmla="*/ 0 h 49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5228" h="496975">
                <a:moveTo>
                  <a:pt x="0" y="0"/>
                </a:moveTo>
                <a:lnTo>
                  <a:pt x="2645228" y="0"/>
                </a:lnTo>
                <a:lnTo>
                  <a:pt x="2645228" y="56095"/>
                </a:lnTo>
                <a:cubicBezTo>
                  <a:pt x="2645228" y="299586"/>
                  <a:pt x="2447839" y="496975"/>
                  <a:pt x="2204348" y="496975"/>
                </a:cubicBezTo>
                <a:lnTo>
                  <a:pt x="440880" y="496975"/>
                </a:lnTo>
                <a:cubicBezTo>
                  <a:pt x="197389" y="496975"/>
                  <a:pt x="0" y="299586"/>
                  <a:pt x="0" y="56095"/>
                </a:cubicBezTo>
                <a:lnTo>
                  <a:pt x="0" y="0"/>
                </a:lnTo>
                <a:close/>
              </a:path>
            </a:pathLst>
          </a:custGeom>
          <a:solidFill>
            <a:srgbClr val="65A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8" name="Freeform 25"/>
          <p:cNvSpPr/>
          <p:nvPr/>
        </p:nvSpPr>
        <p:spPr>
          <a:xfrm flipH="1">
            <a:off x="8939837" y="5324040"/>
            <a:ext cx="455706" cy="97281"/>
          </a:xfrm>
          <a:custGeom>
            <a:avLst/>
            <a:gdLst>
              <a:gd name="connsiteX0" fmla="*/ 0 w 694404"/>
              <a:gd name="connsiteY0" fmla="*/ 0 h 288475"/>
              <a:gd name="connsiteX1" fmla="*/ 694404 w 694404"/>
              <a:gd name="connsiteY1" fmla="*/ 0 h 288475"/>
              <a:gd name="connsiteX2" fmla="*/ 693800 w 694404"/>
              <a:gd name="connsiteY2" fmla="*/ 5989 h 288475"/>
              <a:gd name="connsiteX3" fmla="*/ 347202 w 694404"/>
              <a:gd name="connsiteY3" fmla="*/ 288475 h 288475"/>
              <a:gd name="connsiteX4" fmla="*/ 604 w 694404"/>
              <a:gd name="connsiteY4" fmla="*/ 5989 h 288475"/>
              <a:gd name="connsiteX5" fmla="*/ 0 w 694404"/>
              <a:gd name="connsiteY5" fmla="*/ 0 h 28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4404" h="288475">
                <a:moveTo>
                  <a:pt x="0" y="0"/>
                </a:moveTo>
                <a:lnTo>
                  <a:pt x="694404" y="0"/>
                </a:lnTo>
                <a:lnTo>
                  <a:pt x="693800" y="5989"/>
                </a:lnTo>
                <a:cubicBezTo>
                  <a:pt x="660811" y="167204"/>
                  <a:pt x="518169" y="288475"/>
                  <a:pt x="347202" y="288475"/>
                </a:cubicBezTo>
                <a:cubicBezTo>
                  <a:pt x="176235" y="288475"/>
                  <a:pt x="33593" y="167204"/>
                  <a:pt x="604" y="598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9" name="Freeform 5"/>
          <p:cNvSpPr/>
          <p:nvPr/>
        </p:nvSpPr>
        <p:spPr bwMode="auto">
          <a:xfrm>
            <a:off x="9085711" y="4246526"/>
            <a:ext cx="133315" cy="393995"/>
          </a:xfrm>
          <a:custGeom>
            <a:avLst/>
            <a:gdLst>
              <a:gd name="T0" fmla="*/ 77 w 112"/>
              <a:gd name="T1" fmla="*/ 270 h 331"/>
              <a:gd name="T2" fmla="*/ 44 w 112"/>
              <a:gd name="T3" fmla="*/ 331 h 331"/>
              <a:gd name="T4" fmla="*/ 15 w 112"/>
              <a:gd name="T5" fmla="*/ 328 h 331"/>
              <a:gd name="T6" fmla="*/ 0 w 112"/>
              <a:gd name="T7" fmla="*/ 261 h 331"/>
              <a:gd name="T8" fmla="*/ 35 w 112"/>
              <a:gd name="T9" fmla="*/ 0 h 331"/>
              <a:gd name="T10" fmla="*/ 112 w 112"/>
              <a:gd name="T11" fmla="*/ 11 h 331"/>
              <a:gd name="T12" fmla="*/ 77 w 112"/>
              <a:gd name="T13" fmla="*/ 27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" h="331">
                <a:moveTo>
                  <a:pt x="77" y="270"/>
                </a:moveTo>
                <a:lnTo>
                  <a:pt x="44" y="331"/>
                </a:lnTo>
                <a:lnTo>
                  <a:pt x="15" y="328"/>
                </a:lnTo>
                <a:lnTo>
                  <a:pt x="0" y="261"/>
                </a:lnTo>
                <a:lnTo>
                  <a:pt x="35" y="0"/>
                </a:lnTo>
                <a:lnTo>
                  <a:pt x="112" y="11"/>
                </a:lnTo>
                <a:lnTo>
                  <a:pt x="77" y="270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10" name="Freeform 6"/>
          <p:cNvSpPr/>
          <p:nvPr/>
        </p:nvSpPr>
        <p:spPr bwMode="auto">
          <a:xfrm>
            <a:off x="9123801" y="4176297"/>
            <a:ext cx="104748" cy="121412"/>
          </a:xfrm>
          <a:custGeom>
            <a:avLst/>
            <a:gdLst>
              <a:gd name="T0" fmla="*/ 58 w 64"/>
              <a:gd name="T1" fmla="*/ 48 h 74"/>
              <a:gd name="T2" fmla="*/ 27 w 64"/>
              <a:gd name="T3" fmla="*/ 72 h 74"/>
              <a:gd name="T4" fmla="*/ 26 w 64"/>
              <a:gd name="T5" fmla="*/ 72 h 74"/>
              <a:gd name="T6" fmla="*/ 2 w 64"/>
              <a:gd name="T7" fmla="*/ 41 h 74"/>
              <a:gd name="T8" fmla="*/ 6 w 64"/>
              <a:gd name="T9" fmla="*/ 15 h 74"/>
              <a:gd name="T10" fmla="*/ 35 w 64"/>
              <a:gd name="T11" fmla="*/ 7 h 74"/>
              <a:gd name="T12" fmla="*/ 36 w 64"/>
              <a:gd name="T13" fmla="*/ 7 h 74"/>
              <a:gd name="T14" fmla="*/ 62 w 64"/>
              <a:gd name="T15" fmla="*/ 22 h 74"/>
              <a:gd name="T16" fmla="*/ 58 w 64"/>
              <a:gd name="T17" fmla="*/ 48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" h="74">
                <a:moveTo>
                  <a:pt x="58" y="48"/>
                </a:moveTo>
                <a:cubicBezTo>
                  <a:pt x="56" y="63"/>
                  <a:pt x="42" y="74"/>
                  <a:pt x="27" y="72"/>
                </a:cubicBezTo>
                <a:cubicBezTo>
                  <a:pt x="26" y="72"/>
                  <a:pt x="26" y="72"/>
                  <a:pt x="26" y="72"/>
                </a:cubicBezTo>
                <a:cubicBezTo>
                  <a:pt x="11" y="70"/>
                  <a:pt x="0" y="56"/>
                  <a:pt x="2" y="41"/>
                </a:cubicBezTo>
                <a:cubicBezTo>
                  <a:pt x="6" y="15"/>
                  <a:pt x="6" y="15"/>
                  <a:pt x="6" y="15"/>
                </a:cubicBezTo>
                <a:cubicBezTo>
                  <a:pt x="8" y="0"/>
                  <a:pt x="20" y="5"/>
                  <a:pt x="35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51" y="9"/>
                  <a:pt x="64" y="7"/>
                  <a:pt x="62" y="22"/>
                </a:cubicBezTo>
                <a:lnTo>
                  <a:pt x="58" y="48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11" name="Freeform 7"/>
          <p:cNvSpPr/>
          <p:nvPr/>
        </p:nvSpPr>
        <p:spPr bwMode="auto">
          <a:xfrm>
            <a:off x="9111898" y="4220339"/>
            <a:ext cx="114270" cy="110700"/>
          </a:xfrm>
          <a:custGeom>
            <a:avLst/>
            <a:gdLst>
              <a:gd name="T0" fmla="*/ 85 w 96"/>
              <a:gd name="T1" fmla="*/ 93 h 93"/>
              <a:gd name="T2" fmla="*/ 0 w 96"/>
              <a:gd name="T3" fmla="*/ 81 h 93"/>
              <a:gd name="T4" fmla="*/ 11 w 96"/>
              <a:gd name="T5" fmla="*/ 0 h 93"/>
              <a:gd name="T6" fmla="*/ 96 w 96"/>
              <a:gd name="T7" fmla="*/ 12 h 93"/>
              <a:gd name="T8" fmla="*/ 85 w 96"/>
              <a:gd name="T9" fmla="*/ 93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93">
                <a:moveTo>
                  <a:pt x="85" y="93"/>
                </a:moveTo>
                <a:lnTo>
                  <a:pt x="0" y="81"/>
                </a:lnTo>
                <a:lnTo>
                  <a:pt x="11" y="0"/>
                </a:lnTo>
                <a:lnTo>
                  <a:pt x="96" y="12"/>
                </a:lnTo>
                <a:lnTo>
                  <a:pt x="85" y="93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12" name="Freeform 8"/>
          <p:cNvSpPr/>
          <p:nvPr/>
        </p:nvSpPr>
        <p:spPr bwMode="auto">
          <a:xfrm>
            <a:off x="9103566" y="4626236"/>
            <a:ext cx="34520" cy="57135"/>
          </a:xfrm>
          <a:custGeom>
            <a:avLst/>
            <a:gdLst>
              <a:gd name="T0" fmla="*/ 0 w 21"/>
              <a:gd name="T1" fmla="*/ 5 h 35"/>
              <a:gd name="T2" fmla="*/ 5 w 21"/>
              <a:gd name="T3" fmla="*/ 26 h 35"/>
              <a:gd name="T4" fmla="*/ 21 w 21"/>
              <a:gd name="T5" fmla="*/ 9 h 35"/>
              <a:gd name="T6" fmla="*/ 0 w 21"/>
              <a:gd name="T7" fmla="*/ 5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" h="35">
                <a:moveTo>
                  <a:pt x="0" y="5"/>
                </a:moveTo>
                <a:cubicBezTo>
                  <a:pt x="0" y="5"/>
                  <a:pt x="3" y="22"/>
                  <a:pt x="5" y="26"/>
                </a:cubicBezTo>
                <a:cubicBezTo>
                  <a:pt x="6" y="31"/>
                  <a:pt x="9" y="35"/>
                  <a:pt x="21" y="9"/>
                </a:cubicBezTo>
                <a:cubicBezTo>
                  <a:pt x="21" y="9"/>
                  <a:pt x="13" y="0"/>
                  <a:pt x="0" y="5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13" name="Freeform 9"/>
          <p:cNvSpPr/>
          <p:nvPr/>
        </p:nvSpPr>
        <p:spPr bwMode="auto">
          <a:xfrm>
            <a:off x="9223788" y="4245335"/>
            <a:ext cx="132125" cy="393995"/>
          </a:xfrm>
          <a:custGeom>
            <a:avLst/>
            <a:gdLst>
              <a:gd name="T0" fmla="*/ 75 w 111"/>
              <a:gd name="T1" fmla="*/ 269 h 331"/>
              <a:gd name="T2" fmla="*/ 44 w 111"/>
              <a:gd name="T3" fmla="*/ 331 h 331"/>
              <a:gd name="T4" fmla="*/ 15 w 111"/>
              <a:gd name="T5" fmla="*/ 326 h 331"/>
              <a:gd name="T6" fmla="*/ 0 w 111"/>
              <a:gd name="T7" fmla="*/ 259 h 331"/>
              <a:gd name="T8" fmla="*/ 34 w 111"/>
              <a:gd name="T9" fmla="*/ 0 h 331"/>
              <a:gd name="T10" fmla="*/ 111 w 111"/>
              <a:gd name="T11" fmla="*/ 9 h 331"/>
              <a:gd name="T12" fmla="*/ 75 w 111"/>
              <a:gd name="T13" fmla="*/ 269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1" h="331">
                <a:moveTo>
                  <a:pt x="75" y="269"/>
                </a:moveTo>
                <a:lnTo>
                  <a:pt x="44" y="331"/>
                </a:lnTo>
                <a:lnTo>
                  <a:pt x="15" y="326"/>
                </a:lnTo>
                <a:lnTo>
                  <a:pt x="0" y="259"/>
                </a:lnTo>
                <a:lnTo>
                  <a:pt x="34" y="0"/>
                </a:lnTo>
                <a:lnTo>
                  <a:pt x="111" y="9"/>
                </a:lnTo>
                <a:lnTo>
                  <a:pt x="75" y="269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14" name="Freeform 10"/>
          <p:cNvSpPr/>
          <p:nvPr/>
        </p:nvSpPr>
        <p:spPr bwMode="auto">
          <a:xfrm>
            <a:off x="9260688" y="4172726"/>
            <a:ext cx="104748" cy="121412"/>
          </a:xfrm>
          <a:custGeom>
            <a:avLst/>
            <a:gdLst>
              <a:gd name="T0" fmla="*/ 58 w 64"/>
              <a:gd name="T1" fmla="*/ 48 h 74"/>
              <a:gd name="T2" fmla="*/ 27 w 64"/>
              <a:gd name="T3" fmla="*/ 72 h 74"/>
              <a:gd name="T4" fmla="*/ 26 w 64"/>
              <a:gd name="T5" fmla="*/ 72 h 74"/>
              <a:gd name="T6" fmla="*/ 2 w 64"/>
              <a:gd name="T7" fmla="*/ 41 h 74"/>
              <a:gd name="T8" fmla="*/ 6 w 64"/>
              <a:gd name="T9" fmla="*/ 15 h 74"/>
              <a:gd name="T10" fmla="*/ 35 w 64"/>
              <a:gd name="T11" fmla="*/ 7 h 74"/>
              <a:gd name="T12" fmla="*/ 36 w 64"/>
              <a:gd name="T13" fmla="*/ 7 h 74"/>
              <a:gd name="T14" fmla="*/ 61 w 64"/>
              <a:gd name="T15" fmla="*/ 23 h 74"/>
              <a:gd name="T16" fmla="*/ 58 w 64"/>
              <a:gd name="T17" fmla="*/ 48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" h="74">
                <a:moveTo>
                  <a:pt x="58" y="48"/>
                </a:moveTo>
                <a:cubicBezTo>
                  <a:pt x="56" y="64"/>
                  <a:pt x="42" y="74"/>
                  <a:pt x="27" y="72"/>
                </a:cubicBezTo>
                <a:cubicBezTo>
                  <a:pt x="26" y="72"/>
                  <a:pt x="26" y="72"/>
                  <a:pt x="26" y="72"/>
                </a:cubicBezTo>
                <a:cubicBezTo>
                  <a:pt x="11" y="70"/>
                  <a:pt x="0" y="56"/>
                  <a:pt x="2" y="41"/>
                </a:cubicBezTo>
                <a:cubicBezTo>
                  <a:pt x="6" y="15"/>
                  <a:pt x="6" y="15"/>
                  <a:pt x="6" y="15"/>
                </a:cubicBezTo>
                <a:cubicBezTo>
                  <a:pt x="8" y="0"/>
                  <a:pt x="20" y="5"/>
                  <a:pt x="35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51" y="9"/>
                  <a:pt x="64" y="7"/>
                  <a:pt x="61" y="23"/>
                </a:cubicBezTo>
                <a:lnTo>
                  <a:pt x="58" y="48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15" name="Freeform 11"/>
          <p:cNvSpPr/>
          <p:nvPr/>
        </p:nvSpPr>
        <p:spPr bwMode="auto">
          <a:xfrm>
            <a:off x="9249975" y="4219148"/>
            <a:ext cx="114270" cy="109509"/>
          </a:xfrm>
          <a:custGeom>
            <a:avLst/>
            <a:gdLst>
              <a:gd name="T0" fmla="*/ 85 w 96"/>
              <a:gd name="T1" fmla="*/ 92 h 92"/>
              <a:gd name="T2" fmla="*/ 0 w 96"/>
              <a:gd name="T3" fmla="*/ 81 h 92"/>
              <a:gd name="T4" fmla="*/ 11 w 96"/>
              <a:gd name="T5" fmla="*/ 0 h 92"/>
              <a:gd name="T6" fmla="*/ 96 w 96"/>
              <a:gd name="T7" fmla="*/ 11 h 92"/>
              <a:gd name="T8" fmla="*/ 85 w 96"/>
              <a:gd name="T9" fmla="*/ 92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92">
                <a:moveTo>
                  <a:pt x="85" y="92"/>
                </a:moveTo>
                <a:lnTo>
                  <a:pt x="0" y="81"/>
                </a:lnTo>
                <a:lnTo>
                  <a:pt x="11" y="0"/>
                </a:lnTo>
                <a:lnTo>
                  <a:pt x="96" y="11"/>
                </a:lnTo>
                <a:lnTo>
                  <a:pt x="85" y="92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16" name="Freeform 12"/>
          <p:cNvSpPr/>
          <p:nvPr/>
        </p:nvSpPr>
        <p:spPr bwMode="auto">
          <a:xfrm>
            <a:off x="9241643" y="4622665"/>
            <a:ext cx="34520" cy="57135"/>
          </a:xfrm>
          <a:custGeom>
            <a:avLst/>
            <a:gdLst>
              <a:gd name="T0" fmla="*/ 0 w 21"/>
              <a:gd name="T1" fmla="*/ 6 h 35"/>
              <a:gd name="T2" fmla="*/ 5 w 21"/>
              <a:gd name="T3" fmla="*/ 27 h 35"/>
              <a:gd name="T4" fmla="*/ 21 w 21"/>
              <a:gd name="T5" fmla="*/ 10 h 35"/>
              <a:gd name="T6" fmla="*/ 0 w 21"/>
              <a:gd name="T7" fmla="*/ 6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" h="35">
                <a:moveTo>
                  <a:pt x="0" y="6"/>
                </a:moveTo>
                <a:cubicBezTo>
                  <a:pt x="0" y="6"/>
                  <a:pt x="3" y="22"/>
                  <a:pt x="5" y="27"/>
                </a:cubicBezTo>
                <a:cubicBezTo>
                  <a:pt x="6" y="31"/>
                  <a:pt x="9" y="35"/>
                  <a:pt x="21" y="10"/>
                </a:cubicBezTo>
                <a:cubicBezTo>
                  <a:pt x="21" y="10"/>
                  <a:pt x="13" y="0"/>
                  <a:pt x="0" y="6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17" name="Freeform 13"/>
          <p:cNvSpPr/>
          <p:nvPr/>
        </p:nvSpPr>
        <p:spPr bwMode="auto">
          <a:xfrm>
            <a:off x="9344010" y="4247715"/>
            <a:ext cx="30948" cy="199973"/>
          </a:xfrm>
          <a:custGeom>
            <a:avLst/>
            <a:gdLst>
              <a:gd name="T0" fmla="*/ 4 w 19"/>
              <a:gd name="T1" fmla="*/ 0 h 122"/>
              <a:gd name="T2" fmla="*/ 19 w 19"/>
              <a:gd name="T3" fmla="*/ 16 h 122"/>
              <a:gd name="T4" fmla="*/ 7 w 19"/>
              <a:gd name="T5" fmla="*/ 115 h 122"/>
              <a:gd name="T6" fmla="*/ 0 w 19"/>
              <a:gd name="T7" fmla="*/ 121 h 122"/>
              <a:gd name="T8" fmla="*/ 10 w 19"/>
              <a:gd name="T9" fmla="*/ 43 h 122"/>
              <a:gd name="T10" fmla="*/ 5 w 19"/>
              <a:gd name="T11" fmla="*/ 34 h 122"/>
              <a:gd name="T12" fmla="*/ 4 w 19"/>
              <a:gd name="T13" fmla="*/ 0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" h="122">
                <a:moveTo>
                  <a:pt x="4" y="0"/>
                </a:moveTo>
                <a:cubicBezTo>
                  <a:pt x="4" y="0"/>
                  <a:pt x="18" y="10"/>
                  <a:pt x="19" y="16"/>
                </a:cubicBezTo>
                <a:cubicBezTo>
                  <a:pt x="19" y="21"/>
                  <a:pt x="7" y="115"/>
                  <a:pt x="7" y="115"/>
                </a:cubicBezTo>
                <a:cubicBezTo>
                  <a:pt x="7" y="115"/>
                  <a:pt x="8" y="122"/>
                  <a:pt x="0" y="121"/>
                </a:cubicBezTo>
                <a:cubicBezTo>
                  <a:pt x="10" y="43"/>
                  <a:pt x="10" y="43"/>
                  <a:pt x="10" y="43"/>
                </a:cubicBezTo>
                <a:cubicBezTo>
                  <a:pt x="5" y="34"/>
                  <a:pt x="5" y="34"/>
                  <a:pt x="5" y="34"/>
                </a:cubicBezTo>
                <a:cubicBezTo>
                  <a:pt x="4" y="0"/>
                  <a:pt x="4" y="0"/>
                  <a:pt x="4" y="0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grpSp>
        <p:nvGrpSpPr>
          <p:cNvPr id="18" name="Group 123"/>
          <p:cNvGrpSpPr/>
          <p:nvPr/>
        </p:nvGrpSpPr>
        <p:grpSpPr>
          <a:xfrm>
            <a:off x="8417945" y="4155765"/>
            <a:ext cx="613013" cy="465414"/>
            <a:chOff x="7170738" y="4168775"/>
            <a:chExt cx="817563" cy="620713"/>
          </a:xfrm>
          <a:solidFill>
            <a:srgbClr val="65A896"/>
          </a:solidFill>
        </p:grpSpPr>
        <p:sp>
          <p:nvSpPr>
            <p:cNvPr id="19" name="Freeform 14"/>
            <p:cNvSpPr/>
            <p:nvPr/>
          </p:nvSpPr>
          <p:spPr bwMode="auto">
            <a:xfrm>
              <a:off x="7170738" y="4168775"/>
              <a:ext cx="785813" cy="354013"/>
            </a:xfrm>
            <a:custGeom>
              <a:avLst/>
              <a:gdLst>
                <a:gd name="T0" fmla="*/ 246 w 495"/>
                <a:gd name="T1" fmla="*/ 223 h 223"/>
                <a:gd name="T2" fmla="*/ 0 w 495"/>
                <a:gd name="T3" fmla="*/ 111 h 223"/>
                <a:gd name="T4" fmla="*/ 252 w 495"/>
                <a:gd name="T5" fmla="*/ 0 h 223"/>
                <a:gd name="T6" fmla="*/ 495 w 495"/>
                <a:gd name="T7" fmla="*/ 109 h 223"/>
                <a:gd name="T8" fmla="*/ 246 w 495"/>
                <a:gd name="T9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5" h="223">
                  <a:moveTo>
                    <a:pt x="246" y="223"/>
                  </a:moveTo>
                  <a:lnTo>
                    <a:pt x="0" y="111"/>
                  </a:lnTo>
                  <a:lnTo>
                    <a:pt x="252" y="0"/>
                  </a:lnTo>
                  <a:lnTo>
                    <a:pt x="495" y="109"/>
                  </a:lnTo>
                  <a:lnTo>
                    <a:pt x="246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endParaRPr lang="id-ID" sz="1350">
                <a:solidFill>
                  <a:srgbClr val="DCB68A"/>
                </a:solidFill>
              </a:endParaRPr>
            </a:p>
          </p:txBody>
        </p:sp>
        <p:sp>
          <p:nvSpPr>
            <p:cNvPr id="20" name="Rectangle 15"/>
            <p:cNvSpPr>
              <a:spLocks noChangeArrowheads="1"/>
            </p:cNvSpPr>
            <p:nvPr/>
          </p:nvSpPr>
          <p:spPr bwMode="auto">
            <a:xfrm>
              <a:off x="7924800" y="4335463"/>
              <a:ext cx="23813" cy="257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endParaRPr lang="id-ID" sz="1350">
                <a:solidFill>
                  <a:srgbClr val="DCB68A"/>
                </a:solidFill>
              </a:endParaRPr>
            </a:p>
          </p:txBody>
        </p:sp>
        <p:sp>
          <p:nvSpPr>
            <p:cNvPr id="21" name="Oval 16"/>
            <p:cNvSpPr>
              <a:spLocks noChangeArrowheads="1"/>
            </p:cNvSpPr>
            <p:nvPr/>
          </p:nvSpPr>
          <p:spPr bwMode="auto">
            <a:xfrm>
              <a:off x="7897813" y="4564063"/>
              <a:ext cx="76200" cy="777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endParaRPr lang="id-ID" sz="1350">
                <a:solidFill>
                  <a:srgbClr val="DCB68A"/>
                </a:solidFill>
              </a:endParaRPr>
            </a:p>
          </p:txBody>
        </p:sp>
        <p:sp>
          <p:nvSpPr>
            <p:cNvPr id="22" name="Freeform 17"/>
            <p:cNvSpPr/>
            <p:nvPr/>
          </p:nvSpPr>
          <p:spPr bwMode="auto">
            <a:xfrm>
              <a:off x="7888288" y="4605338"/>
              <a:ext cx="55563" cy="171450"/>
            </a:xfrm>
            <a:custGeom>
              <a:avLst/>
              <a:gdLst>
                <a:gd name="T0" fmla="*/ 14 w 26"/>
                <a:gd name="T1" fmla="*/ 4 h 79"/>
                <a:gd name="T2" fmla="*/ 6 w 26"/>
                <a:gd name="T3" fmla="*/ 79 h 79"/>
                <a:gd name="T4" fmla="*/ 26 w 26"/>
                <a:gd name="T5" fmla="*/ 79 h 79"/>
                <a:gd name="T6" fmla="*/ 26 w 26"/>
                <a:gd name="T7" fmla="*/ 0 h 79"/>
                <a:gd name="T8" fmla="*/ 14 w 26"/>
                <a:gd name="T9" fmla="*/ 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79">
                  <a:moveTo>
                    <a:pt x="14" y="4"/>
                  </a:moveTo>
                  <a:cubicBezTo>
                    <a:pt x="14" y="4"/>
                    <a:pt x="0" y="34"/>
                    <a:pt x="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14" y="7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endParaRPr lang="id-ID" sz="1350">
                <a:solidFill>
                  <a:srgbClr val="DCB68A"/>
                </a:solidFill>
              </a:endParaRPr>
            </a:p>
          </p:txBody>
        </p:sp>
        <p:sp>
          <p:nvSpPr>
            <p:cNvPr id="23" name="Freeform 18"/>
            <p:cNvSpPr/>
            <p:nvPr/>
          </p:nvSpPr>
          <p:spPr bwMode="auto">
            <a:xfrm>
              <a:off x="7932738" y="4605338"/>
              <a:ext cx="55563" cy="171450"/>
            </a:xfrm>
            <a:custGeom>
              <a:avLst/>
              <a:gdLst>
                <a:gd name="T0" fmla="*/ 11 w 25"/>
                <a:gd name="T1" fmla="*/ 4 h 79"/>
                <a:gd name="T2" fmla="*/ 20 w 25"/>
                <a:gd name="T3" fmla="*/ 79 h 79"/>
                <a:gd name="T4" fmla="*/ 0 w 25"/>
                <a:gd name="T5" fmla="*/ 79 h 79"/>
                <a:gd name="T6" fmla="*/ 0 w 25"/>
                <a:gd name="T7" fmla="*/ 0 h 79"/>
                <a:gd name="T8" fmla="*/ 11 w 25"/>
                <a:gd name="T9" fmla="*/ 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9">
                  <a:moveTo>
                    <a:pt x="11" y="4"/>
                  </a:moveTo>
                  <a:cubicBezTo>
                    <a:pt x="11" y="4"/>
                    <a:pt x="25" y="34"/>
                    <a:pt x="2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1" y="7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endParaRPr lang="id-ID" sz="1350">
                <a:solidFill>
                  <a:srgbClr val="DCB68A"/>
                </a:solidFill>
              </a:endParaRPr>
            </a:p>
          </p:txBody>
        </p:sp>
        <p:sp>
          <p:nvSpPr>
            <p:cNvPr id="24" name="Freeform 19"/>
            <p:cNvSpPr/>
            <p:nvPr/>
          </p:nvSpPr>
          <p:spPr bwMode="auto">
            <a:xfrm>
              <a:off x="7327900" y="4449763"/>
              <a:ext cx="455613" cy="339725"/>
            </a:xfrm>
            <a:custGeom>
              <a:avLst/>
              <a:gdLst>
                <a:gd name="T0" fmla="*/ 209 w 209"/>
                <a:gd name="T1" fmla="*/ 0 h 156"/>
                <a:gd name="T2" fmla="*/ 104 w 209"/>
                <a:gd name="T3" fmla="*/ 49 h 156"/>
                <a:gd name="T4" fmla="*/ 0 w 209"/>
                <a:gd name="T5" fmla="*/ 0 h 156"/>
                <a:gd name="T6" fmla="*/ 0 w 209"/>
                <a:gd name="T7" fmla="*/ 120 h 156"/>
                <a:gd name="T8" fmla="*/ 102 w 209"/>
                <a:gd name="T9" fmla="*/ 156 h 156"/>
                <a:gd name="T10" fmla="*/ 102 w 209"/>
                <a:gd name="T11" fmla="*/ 156 h 156"/>
                <a:gd name="T12" fmla="*/ 104 w 209"/>
                <a:gd name="T13" fmla="*/ 156 h 156"/>
                <a:gd name="T14" fmla="*/ 107 w 209"/>
                <a:gd name="T15" fmla="*/ 156 h 156"/>
                <a:gd name="T16" fmla="*/ 107 w 209"/>
                <a:gd name="T17" fmla="*/ 156 h 156"/>
                <a:gd name="T18" fmla="*/ 209 w 209"/>
                <a:gd name="T19" fmla="*/ 120 h 156"/>
                <a:gd name="T20" fmla="*/ 209 w 209"/>
                <a:gd name="T2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9" h="156">
                  <a:moveTo>
                    <a:pt x="209" y="0"/>
                  </a:moveTo>
                  <a:cubicBezTo>
                    <a:pt x="209" y="1"/>
                    <a:pt x="121" y="41"/>
                    <a:pt x="104" y="49"/>
                  </a:cubicBezTo>
                  <a:cubicBezTo>
                    <a:pt x="87" y="41"/>
                    <a:pt x="0" y="1"/>
                    <a:pt x="0" y="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28" y="150"/>
                    <a:pt x="84" y="155"/>
                    <a:pt x="102" y="156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102" y="156"/>
                    <a:pt x="103" y="156"/>
                    <a:pt x="104" y="156"/>
                  </a:cubicBezTo>
                  <a:cubicBezTo>
                    <a:pt x="106" y="156"/>
                    <a:pt x="107" y="156"/>
                    <a:pt x="107" y="156"/>
                  </a:cubicBezTo>
                  <a:cubicBezTo>
                    <a:pt x="107" y="156"/>
                    <a:pt x="107" y="156"/>
                    <a:pt x="107" y="156"/>
                  </a:cubicBezTo>
                  <a:cubicBezTo>
                    <a:pt x="125" y="155"/>
                    <a:pt x="181" y="150"/>
                    <a:pt x="209" y="120"/>
                  </a:cubicBezTo>
                  <a:lnTo>
                    <a:pt x="2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endParaRPr lang="id-ID" sz="1350">
                <a:solidFill>
                  <a:srgbClr val="DCB68A"/>
                </a:solidFill>
              </a:endParaRPr>
            </a:p>
          </p:txBody>
        </p:sp>
      </p:grpSp>
      <p:sp>
        <p:nvSpPr>
          <p:cNvPr id="25" name="Freeform 20"/>
          <p:cNvSpPr>
            <a:spLocks noEditPoints="1"/>
          </p:cNvSpPr>
          <p:nvPr/>
        </p:nvSpPr>
        <p:spPr bwMode="auto">
          <a:xfrm>
            <a:off x="7919202" y="2566991"/>
            <a:ext cx="358285" cy="377330"/>
          </a:xfrm>
          <a:custGeom>
            <a:avLst/>
            <a:gdLst>
              <a:gd name="T0" fmla="*/ 168 w 219"/>
              <a:gd name="T1" fmla="*/ 224 h 231"/>
              <a:gd name="T2" fmla="*/ 197 w 219"/>
              <a:gd name="T3" fmla="*/ 212 h 231"/>
              <a:gd name="T4" fmla="*/ 168 w 219"/>
              <a:gd name="T5" fmla="*/ 132 h 231"/>
              <a:gd name="T6" fmla="*/ 168 w 219"/>
              <a:gd name="T7" fmla="*/ 150 h 231"/>
              <a:gd name="T8" fmla="*/ 192 w 219"/>
              <a:gd name="T9" fmla="*/ 190 h 231"/>
              <a:gd name="T10" fmla="*/ 168 w 219"/>
              <a:gd name="T11" fmla="*/ 209 h 231"/>
              <a:gd name="T12" fmla="*/ 168 w 219"/>
              <a:gd name="T13" fmla="*/ 224 h 231"/>
              <a:gd name="T14" fmla="*/ 168 w 219"/>
              <a:gd name="T15" fmla="*/ 203 h 231"/>
              <a:gd name="T16" fmla="*/ 168 w 219"/>
              <a:gd name="T17" fmla="*/ 157 h 231"/>
              <a:gd name="T18" fmla="*/ 181 w 219"/>
              <a:gd name="T19" fmla="*/ 187 h 231"/>
              <a:gd name="T20" fmla="*/ 168 w 219"/>
              <a:gd name="T21" fmla="*/ 203 h 231"/>
              <a:gd name="T22" fmla="*/ 146 w 219"/>
              <a:gd name="T23" fmla="*/ 112 h 231"/>
              <a:gd name="T24" fmla="*/ 141 w 219"/>
              <a:gd name="T25" fmla="*/ 98 h 231"/>
              <a:gd name="T26" fmla="*/ 141 w 219"/>
              <a:gd name="T27" fmla="*/ 44 h 231"/>
              <a:gd name="T28" fmla="*/ 146 w 219"/>
              <a:gd name="T29" fmla="*/ 37 h 231"/>
              <a:gd name="T30" fmla="*/ 148 w 219"/>
              <a:gd name="T31" fmla="*/ 37 h 231"/>
              <a:gd name="T32" fmla="*/ 148 w 219"/>
              <a:gd name="T33" fmla="*/ 14 h 231"/>
              <a:gd name="T34" fmla="*/ 146 w 219"/>
              <a:gd name="T35" fmla="*/ 14 h 231"/>
              <a:gd name="T36" fmla="*/ 146 w 219"/>
              <a:gd name="T37" fmla="*/ 13 h 231"/>
              <a:gd name="T38" fmla="*/ 114 w 219"/>
              <a:gd name="T39" fmla="*/ 0 h 231"/>
              <a:gd name="T40" fmla="*/ 81 w 219"/>
              <a:gd name="T41" fmla="*/ 13 h 231"/>
              <a:gd name="T42" fmla="*/ 81 w 219"/>
              <a:gd name="T43" fmla="*/ 14 h 231"/>
              <a:gd name="T44" fmla="*/ 80 w 219"/>
              <a:gd name="T45" fmla="*/ 14 h 231"/>
              <a:gd name="T46" fmla="*/ 80 w 219"/>
              <a:gd name="T47" fmla="*/ 37 h 231"/>
              <a:gd name="T48" fmla="*/ 81 w 219"/>
              <a:gd name="T49" fmla="*/ 37 h 231"/>
              <a:gd name="T50" fmla="*/ 90 w 219"/>
              <a:gd name="T51" fmla="*/ 45 h 231"/>
              <a:gd name="T52" fmla="*/ 90 w 219"/>
              <a:gd name="T53" fmla="*/ 98 h 231"/>
              <a:gd name="T54" fmla="*/ 83 w 219"/>
              <a:gd name="T55" fmla="*/ 112 h 231"/>
              <a:gd name="T56" fmla="*/ 31 w 219"/>
              <a:gd name="T57" fmla="*/ 212 h 231"/>
              <a:gd name="T58" fmla="*/ 114 w 219"/>
              <a:gd name="T59" fmla="*/ 230 h 231"/>
              <a:gd name="T60" fmla="*/ 168 w 219"/>
              <a:gd name="T61" fmla="*/ 224 h 231"/>
              <a:gd name="T62" fmla="*/ 168 w 219"/>
              <a:gd name="T63" fmla="*/ 209 h 231"/>
              <a:gd name="T64" fmla="*/ 144 w 219"/>
              <a:gd name="T65" fmla="*/ 212 h 231"/>
              <a:gd name="T66" fmla="*/ 144 w 219"/>
              <a:gd name="T67" fmla="*/ 212 h 231"/>
              <a:gd name="T68" fmla="*/ 168 w 219"/>
              <a:gd name="T69" fmla="*/ 203 h 231"/>
              <a:gd name="T70" fmla="*/ 168 w 219"/>
              <a:gd name="T71" fmla="*/ 157 h 231"/>
              <a:gd name="T72" fmla="*/ 149 w 219"/>
              <a:gd name="T73" fmla="*/ 134 h 231"/>
              <a:gd name="T74" fmla="*/ 168 w 219"/>
              <a:gd name="T75" fmla="*/ 150 h 231"/>
              <a:gd name="T76" fmla="*/ 168 w 219"/>
              <a:gd name="T77" fmla="*/ 132 h 231"/>
              <a:gd name="T78" fmla="*/ 146 w 219"/>
              <a:gd name="T79" fmla="*/ 112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19" h="231">
                <a:moveTo>
                  <a:pt x="168" y="224"/>
                </a:moveTo>
                <a:cubicBezTo>
                  <a:pt x="179" y="221"/>
                  <a:pt x="189" y="217"/>
                  <a:pt x="197" y="212"/>
                </a:cubicBezTo>
                <a:cubicBezTo>
                  <a:pt x="219" y="196"/>
                  <a:pt x="191" y="157"/>
                  <a:pt x="168" y="132"/>
                </a:cubicBezTo>
                <a:cubicBezTo>
                  <a:pt x="168" y="150"/>
                  <a:pt x="168" y="150"/>
                  <a:pt x="168" y="150"/>
                </a:cubicBezTo>
                <a:cubicBezTo>
                  <a:pt x="180" y="162"/>
                  <a:pt x="193" y="177"/>
                  <a:pt x="192" y="190"/>
                </a:cubicBezTo>
                <a:cubicBezTo>
                  <a:pt x="192" y="201"/>
                  <a:pt x="180" y="207"/>
                  <a:pt x="168" y="209"/>
                </a:cubicBezTo>
                <a:cubicBezTo>
                  <a:pt x="168" y="224"/>
                  <a:pt x="168" y="224"/>
                  <a:pt x="168" y="224"/>
                </a:cubicBezTo>
                <a:close/>
                <a:moveTo>
                  <a:pt x="168" y="203"/>
                </a:moveTo>
                <a:cubicBezTo>
                  <a:pt x="168" y="157"/>
                  <a:pt x="168" y="157"/>
                  <a:pt x="168" y="157"/>
                </a:cubicBezTo>
                <a:cubicBezTo>
                  <a:pt x="175" y="167"/>
                  <a:pt x="182" y="179"/>
                  <a:pt x="181" y="187"/>
                </a:cubicBezTo>
                <a:cubicBezTo>
                  <a:pt x="180" y="194"/>
                  <a:pt x="175" y="199"/>
                  <a:pt x="168" y="203"/>
                </a:cubicBezTo>
                <a:close/>
                <a:moveTo>
                  <a:pt x="146" y="112"/>
                </a:moveTo>
                <a:cubicBezTo>
                  <a:pt x="146" y="112"/>
                  <a:pt x="141" y="109"/>
                  <a:pt x="141" y="98"/>
                </a:cubicBezTo>
                <a:cubicBezTo>
                  <a:pt x="141" y="90"/>
                  <a:pt x="141" y="56"/>
                  <a:pt x="141" y="44"/>
                </a:cubicBezTo>
                <a:cubicBezTo>
                  <a:pt x="144" y="43"/>
                  <a:pt x="146" y="40"/>
                  <a:pt x="146" y="37"/>
                </a:cubicBezTo>
                <a:cubicBezTo>
                  <a:pt x="148" y="37"/>
                  <a:pt x="148" y="37"/>
                  <a:pt x="148" y="37"/>
                </a:cubicBezTo>
                <a:cubicBezTo>
                  <a:pt x="148" y="14"/>
                  <a:pt x="148" y="14"/>
                  <a:pt x="148" y="14"/>
                </a:cubicBezTo>
                <a:cubicBezTo>
                  <a:pt x="146" y="14"/>
                  <a:pt x="146" y="14"/>
                  <a:pt x="146" y="14"/>
                </a:cubicBezTo>
                <a:cubicBezTo>
                  <a:pt x="146" y="14"/>
                  <a:pt x="146" y="13"/>
                  <a:pt x="146" y="13"/>
                </a:cubicBezTo>
                <a:cubicBezTo>
                  <a:pt x="146" y="6"/>
                  <a:pt x="132" y="0"/>
                  <a:pt x="114" y="0"/>
                </a:cubicBezTo>
                <a:cubicBezTo>
                  <a:pt x="95" y="0"/>
                  <a:pt x="81" y="6"/>
                  <a:pt x="81" y="13"/>
                </a:cubicBezTo>
                <a:cubicBezTo>
                  <a:pt x="81" y="13"/>
                  <a:pt x="81" y="14"/>
                  <a:pt x="81" y="14"/>
                </a:cubicBezTo>
                <a:cubicBezTo>
                  <a:pt x="80" y="14"/>
                  <a:pt x="80" y="14"/>
                  <a:pt x="80" y="14"/>
                </a:cubicBezTo>
                <a:cubicBezTo>
                  <a:pt x="80" y="37"/>
                  <a:pt x="80" y="37"/>
                  <a:pt x="80" y="37"/>
                </a:cubicBezTo>
                <a:cubicBezTo>
                  <a:pt x="81" y="37"/>
                  <a:pt x="81" y="37"/>
                  <a:pt x="81" y="37"/>
                </a:cubicBezTo>
                <a:cubicBezTo>
                  <a:pt x="81" y="40"/>
                  <a:pt x="84" y="43"/>
                  <a:pt x="90" y="45"/>
                </a:cubicBezTo>
                <a:cubicBezTo>
                  <a:pt x="90" y="56"/>
                  <a:pt x="90" y="90"/>
                  <a:pt x="90" y="98"/>
                </a:cubicBezTo>
                <a:cubicBezTo>
                  <a:pt x="90" y="109"/>
                  <a:pt x="83" y="112"/>
                  <a:pt x="83" y="112"/>
                </a:cubicBezTo>
                <a:cubicBezTo>
                  <a:pt x="71" y="119"/>
                  <a:pt x="0" y="190"/>
                  <a:pt x="31" y="212"/>
                </a:cubicBezTo>
                <a:cubicBezTo>
                  <a:pt x="58" y="231"/>
                  <a:pt x="105" y="230"/>
                  <a:pt x="114" y="230"/>
                </a:cubicBezTo>
                <a:cubicBezTo>
                  <a:pt x="121" y="230"/>
                  <a:pt x="145" y="230"/>
                  <a:pt x="168" y="224"/>
                </a:cubicBezTo>
                <a:cubicBezTo>
                  <a:pt x="168" y="209"/>
                  <a:pt x="168" y="209"/>
                  <a:pt x="168" y="209"/>
                </a:cubicBezTo>
                <a:cubicBezTo>
                  <a:pt x="156" y="212"/>
                  <a:pt x="144" y="212"/>
                  <a:pt x="144" y="212"/>
                </a:cubicBezTo>
                <a:cubicBezTo>
                  <a:pt x="144" y="212"/>
                  <a:pt x="144" y="212"/>
                  <a:pt x="144" y="212"/>
                </a:cubicBezTo>
                <a:cubicBezTo>
                  <a:pt x="144" y="212"/>
                  <a:pt x="158" y="210"/>
                  <a:pt x="168" y="203"/>
                </a:cubicBezTo>
                <a:cubicBezTo>
                  <a:pt x="168" y="157"/>
                  <a:pt x="168" y="157"/>
                  <a:pt x="168" y="157"/>
                </a:cubicBezTo>
                <a:cubicBezTo>
                  <a:pt x="159" y="144"/>
                  <a:pt x="149" y="134"/>
                  <a:pt x="149" y="134"/>
                </a:cubicBezTo>
                <a:cubicBezTo>
                  <a:pt x="149" y="134"/>
                  <a:pt x="158" y="141"/>
                  <a:pt x="168" y="150"/>
                </a:cubicBezTo>
                <a:cubicBezTo>
                  <a:pt x="168" y="132"/>
                  <a:pt x="168" y="132"/>
                  <a:pt x="168" y="132"/>
                </a:cubicBezTo>
                <a:cubicBezTo>
                  <a:pt x="159" y="122"/>
                  <a:pt x="150" y="114"/>
                  <a:pt x="146" y="112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26" name="Oval 21"/>
          <p:cNvSpPr>
            <a:spLocks noChangeArrowheads="1"/>
          </p:cNvSpPr>
          <p:nvPr/>
        </p:nvSpPr>
        <p:spPr bwMode="auto">
          <a:xfrm>
            <a:off x="10205798" y="2478907"/>
            <a:ext cx="105938" cy="105938"/>
          </a:xfrm>
          <a:prstGeom prst="ellipse">
            <a:avLst/>
          </a:pr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27" name="Freeform 22"/>
          <p:cNvSpPr/>
          <p:nvPr/>
        </p:nvSpPr>
        <p:spPr bwMode="auto">
          <a:xfrm>
            <a:off x="10243888" y="2557468"/>
            <a:ext cx="166644" cy="347572"/>
          </a:xfrm>
          <a:custGeom>
            <a:avLst/>
            <a:gdLst>
              <a:gd name="T0" fmla="*/ 0 w 102"/>
              <a:gd name="T1" fmla="*/ 6 h 213"/>
              <a:gd name="T2" fmla="*/ 68 w 102"/>
              <a:gd name="T3" fmla="*/ 184 h 213"/>
              <a:gd name="T4" fmla="*/ 99 w 102"/>
              <a:gd name="T5" fmla="*/ 213 h 213"/>
              <a:gd name="T6" fmla="*/ 23 w 102"/>
              <a:gd name="T7" fmla="*/ 0 h 213"/>
              <a:gd name="T8" fmla="*/ 0 w 102"/>
              <a:gd name="T9" fmla="*/ 6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" h="213">
                <a:moveTo>
                  <a:pt x="0" y="6"/>
                </a:moveTo>
                <a:cubicBezTo>
                  <a:pt x="0" y="7"/>
                  <a:pt x="68" y="184"/>
                  <a:pt x="68" y="184"/>
                </a:cubicBezTo>
                <a:cubicBezTo>
                  <a:pt x="68" y="184"/>
                  <a:pt x="96" y="213"/>
                  <a:pt x="99" y="213"/>
                </a:cubicBezTo>
                <a:cubicBezTo>
                  <a:pt x="102" y="213"/>
                  <a:pt x="23" y="0"/>
                  <a:pt x="23" y="0"/>
                </a:cubicBezTo>
                <a:lnTo>
                  <a:pt x="0" y="6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28" name="Freeform 23"/>
          <p:cNvSpPr/>
          <p:nvPr/>
        </p:nvSpPr>
        <p:spPr bwMode="auto">
          <a:xfrm>
            <a:off x="10097479" y="2557468"/>
            <a:ext cx="178547" cy="342811"/>
          </a:xfrm>
          <a:custGeom>
            <a:avLst/>
            <a:gdLst>
              <a:gd name="T0" fmla="*/ 149 w 150"/>
              <a:gd name="T1" fmla="*/ 14 h 288"/>
              <a:gd name="T2" fmla="*/ 40 w 150"/>
              <a:gd name="T3" fmla="*/ 248 h 288"/>
              <a:gd name="T4" fmla="*/ 0 w 150"/>
              <a:gd name="T5" fmla="*/ 288 h 288"/>
              <a:gd name="T6" fmla="*/ 11 w 150"/>
              <a:gd name="T7" fmla="*/ 233 h 288"/>
              <a:gd name="T8" fmla="*/ 117 w 150"/>
              <a:gd name="T9" fmla="*/ 0 h 288"/>
              <a:gd name="T10" fmla="*/ 150 w 150"/>
              <a:gd name="T11" fmla="*/ 11 h 288"/>
              <a:gd name="T12" fmla="*/ 149 w 150"/>
              <a:gd name="T13" fmla="*/ 14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" h="288">
                <a:moveTo>
                  <a:pt x="149" y="14"/>
                </a:moveTo>
                <a:lnTo>
                  <a:pt x="40" y="248"/>
                </a:lnTo>
                <a:lnTo>
                  <a:pt x="0" y="288"/>
                </a:lnTo>
                <a:lnTo>
                  <a:pt x="11" y="233"/>
                </a:lnTo>
                <a:lnTo>
                  <a:pt x="117" y="0"/>
                </a:lnTo>
                <a:lnTo>
                  <a:pt x="150" y="11"/>
                </a:lnTo>
                <a:lnTo>
                  <a:pt x="149" y="14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29" name="Freeform 24"/>
          <p:cNvSpPr/>
          <p:nvPr/>
        </p:nvSpPr>
        <p:spPr bwMode="auto">
          <a:xfrm>
            <a:off x="10253411" y="2440817"/>
            <a:ext cx="19045" cy="59516"/>
          </a:xfrm>
          <a:custGeom>
            <a:avLst/>
            <a:gdLst>
              <a:gd name="T0" fmla="*/ 12 w 12"/>
              <a:gd name="T1" fmla="*/ 30 h 36"/>
              <a:gd name="T2" fmla="*/ 6 w 12"/>
              <a:gd name="T3" fmla="*/ 36 h 36"/>
              <a:gd name="T4" fmla="*/ 0 w 12"/>
              <a:gd name="T5" fmla="*/ 30 h 36"/>
              <a:gd name="T6" fmla="*/ 0 w 12"/>
              <a:gd name="T7" fmla="*/ 6 h 36"/>
              <a:gd name="T8" fmla="*/ 6 w 12"/>
              <a:gd name="T9" fmla="*/ 0 h 36"/>
              <a:gd name="T10" fmla="*/ 12 w 12"/>
              <a:gd name="T11" fmla="*/ 6 h 36"/>
              <a:gd name="T12" fmla="*/ 12 w 12"/>
              <a:gd name="T13" fmla="*/ 3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" h="36">
                <a:moveTo>
                  <a:pt x="12" y="30"/>
                </a:moveTo>
                <a:cubicBezTo>
                  <a:pt x="12" y="33"/>
                  <a:pt x="10" y="36"/>
                  <a:pt x="6" y="36"/>
                </a:cubicBezTo>
                <a:cubicBezTo>
                  <a:pt x="3" y="36"/>
                  <a:pt x="0" y="33"/>
                  <a:pt x="0" y="30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10" y="0"/>
                  <a:pt x="12" y="3"/>
                  <a:pt x="12" y="6"/>
                </a:cubicBezTo>
                <a:lnTo>
                  <a:pt x="12" y="30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30" name="Freeform 25"/>
          <p:cNvSpPr>
            <a:spLocks noEditPoints="1"/>
          </p:cNvSpPr>
          <p:nvPr/>
        </p:nvSpPr>
        <p:spPr bwMode="auto">
          <a:xfrm>
            <a:off x="9401145" y="2184900"/>
            <a:ext cx="169025" cy="457081"/>
          </a:xfrm>
          <a:custGeom>
            <a:avLst/>
            <a:gdLst>
              <a:gd name="T0" fmla="*/ 51 w 103"/>
              <a:gd name="T1" fmla="*/ 280 h 280"/>
              <a:gd name="T2" fmla="*/ 103 w 103"/>
              <a:gd name="T3" fmla="*/ 140 h 280"/>
              <a:gd name="T4" fmla="*/ 51 w 103"/>
              <a:gd name="T5" fmla="*/ 0 h 280"/>
              <a:gd name="T6" fmla="*/ 51 w 103"/>
              <a:gd name="T7" fmla="*/ 22 h 280"/>
              <a:gd name="T8" fmla="*/ 94 w 103"/>
              <a:gd name="T9" fmla="*/ 140 h 280"/>
              <a:gd name="T10" fmla="*/ 51 w 103"/>
              <a:gd name="T11" fmla="*/ 257 h 280"/>
              <a:gd name="T12" fmla="*/ 51 w 103"/>
              <a:gd name="T13" fmla="*/ 280 h 280"/>
              <a:gd name="T14" fmla="*/ 51 w 103"/>
              <a:gd name="T15" fmla="*/ 0 h 280"/>
              <a:gd name="T16" fmla="*/ 0 w 103"/>
              <a:gd name="T17" fmla="*/ 140 h 280"/>
              <a:gd name="T18" fmla="*/ 51 w 103"/>
              <a:gd name="T19" fmla="*/ 280 h 280"/>
              <a:gd name="T20" fmla="*/ 51 w 103"/>
              <a:gd name="T21" fmla="*/ 280 h 280"/>
              <a:gd name="T22" fmla="*/ 51 w 103"/>
              <a:gd name="T23" fmla="*/ 257 h 280"/>
              <a:gd name="T24" fmla="*/ 51 w 103"/>
              <a:gd name="T25" fmla="*/ 257 h 280"/>
              <a:gd name="T26" fmla="*/ 51 w 103"/>
              <a:gd name="T27" fmla="*/ 257 h 280"/>
              <a:gd name="T28" fmla="*/ 8 w 103"/>
              <a:gd name="T29" fmla="*/ 140 h 280"/>
              <a:gd name="T30" fmla="*/ 51 w 103"/>
              <a:gd name="T31" fmla="*/ 22 h 280"/>
              <a:gd name="T32" fmla="*/ 51 w 103"/>
              <a:gd name="T33" fmla="*/ 22 h 280"/>
              <a:gd name="T34" fmla="*/ 51 w 103"/>
              <a:gd name="T35" fmla="*/ 0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3" h="280">
                <a:moveTo>
                  <a:pt x="51" y="280"/>
                </a:moveTo>
                <a:cubicBezTo>
                  <a:pt x="80" y="280"/>
                  <a:pt x="103" y="217"/>
                  <a:pt x="103" y="140"/>
                </a:cubicBezTo>
                <a:cubicBezTo>
                  <a:pt x="103" y="62"/>
                  <a:pt x="80" y="0"/>
                  <a:pt x="51" y="0"/>
                </a:cubicBezTo>
                <a:cubicBezTo>
                  <a:pt x="51" y="22"/>
                  <a:pt x="51" y="22"/>
                  <a:pt x="51" y="22"/>
                </a:cubicBezTo>
                <a:cubicBezTo>
                  <a:pt x="75" y="22"/>
                  <a:pt x="94" y="75"/>
                  <a:pt x="94" y="140"/>
                </a:cubicBezTo>
                <a:cubicBezTo>
                  <a:pt x="94" y="204"/>
                  <a:pt x="75" y="257"/>
                  <a:pt x="51" y="257"/>
                </a:cubicBezTo>
                <a:lnTo>
                  <a:pt x="51" y="280"/>
                </a:lnTo>
                <a:close/>
                <a:moveTo>
                  <a:pt x="51" y="0"/>
                </a:moveTo>
                <a:cubicBezTo>
                  <a:pt x="23" y="0"/>
                  <a:pt x="0" y="62"/>
                  <a:pt x="0" y="140"/>
                </a:cubicBezTo>
                <a:cubicBezTo>
                  <a:pt x="0" y="217"/>
                  <a:pt x="23" y="280"/>
                  <a:pt x="51" y="280"/>
                </a:cubicBezTo>
                <a:cubicBezTo>
                  <a:pt x="51" y="280"/>
                  <a:pt x="51" y="280"/>
                  <a:pt x="51" y="280"/>
                </a:cubicBezTo>
                <a:cubicBezTo>
                  <a:pt x="51" y="257"/>
                  <a:pt x="51" y="257"/>
                  <a:pt x="51" y="257"/>
                </a:cubicBezTo>
                <a:cubicBezTo>
                  <a:pt x="51" y="257"/>
                  <a:pt x="51" y="257"/>
                  <a:pt x="51" y="257"/>
                </a:cubicBezTo>
                <a:cubicBezTo>
                  <a:pt x="51" y="257"/>
                  <a:pt x="51" y="257"/>
                  <a:pt x="51" y="257"/>
                </a:cubicBezTo>
                <a:cubicBezTo>
                  <a:pt x="27" y="257"/>
                  <a:pt x="8" y="204"/>
                  <a:pt x="8" y="140"/>
                </a:cubicBezTo>
                <a:cubicBezTo>
                  <a:pt x="8" y="75"/>
                  <a:pt x="27" y="22"/>
                  <a:pt x="51" y="22"/>
                </a:cubicBezTo>
                <a:cubicBezTo>
                  <a:pt x="51" y="22"/>
                  <a:pt x="51" y="22"/>
                  <a:pt x="51" y="22"/>
                </a:cubicBezTo>
                <a:cubicBezTo>
                  <a:pt x="51" y="0"/>
                  <a:pt x="51" y="0"/>
                  <a:pt x="51" y="0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31" name="Freeform 26"/>
          <p:cNvSpPr>
            <a:spLocks noEditPoints="1"/>
          </p:cNvSpPr>
          <p:nvPr/>
        </p:nvSpPr>
        <p:spPr bwMode="auto">
          <a:xfrm>
            <a:off x="9255927" y="2328928"/>
            <a:ext cx="458272" cy="167835"/>
          </a:xfrm>
          <a:custGeom>
            <a:avLst/>
            <a:gdLst>
              <a:gd name="T0" fmla="*/ 280 w 280"/>
              <a:gd name="T1" fmla="*/ 52 h 103"/>
              <a:gd name="T2" fmla="*/ 140 w 280"/>
              <a:gd name="T3" fmla="*/ 0 h 103"/>
              <a:gd name="T4" fmla="*/ 140 w 280"/>
              <a:gd name="T5" fmla="*/ 8 h 103"/>
              <a:gd name="T6" fmla="*/ 257 w 280"/>
              <a:gd name="T7" fmla="*/ 52 h 103"/>
              <a:gd name="T8" fmla="*/ 140 w 280"/>
              <a:gd name="T9" fmla="*/ 95 h 103"/>
              <a:gd name="T10" fmla="*/ 140 w 280"/>
              <a:gd name="T11" fmla="*/ 103 h 103"/>
              <a:gd name="T12" fmla="*/ 280 w 280"/>
              <a:gd name="T13" fmla="*/ 52 h 103"/>
              <a:gd name="T14" fmla="*/ 140 w 280"/>
              <a:gd name="T15" fmla="*/ 0 h 103"/>
              <a:gd name="T16" fmla="*/ 140 w 280"/>
              <a:gd name="T17" fmla="*/ 0 h 103"/>
              <a:gd name="T18" fmla="*/ 0 w 280"/>
              <a:gd name="T19" fmla="*/ 52 h 103"/>
              <a:gd name="T20" fmla="*/ 140 w 280"/>
              <a:gd name="T21" fmla="*/ 103 h 103"/>
              <a:gd name="T22" fmla="*/ 140 w 280"/>
              <a:gd name="T23" fmla="*/ 103 h 103"/>
              <a:gd name="T24" fmla="*/ 140 w 280"/>
              <a:gd name="T25" fmla="*/ 95 h 103"/>
              <a:gd name="T26" fmla="*/ 140 w 280"/>
              <a:gd name="T27" fmla="*/ 95 h 103"/>
              <a:gd name="T28" fmla="*/ 23 w 280"/>
              <a:gd name="T29" fmla="*/ 52 h 103"/>
              <a:gd name="T30" fmla="*/ 23 w 280"/>
              <a:gd name="T31" fmla="*/ 52 h 103"/>
              <a:gd name="T32" fmla="*/ 140 w 280"/>
              <a:gd name="T33" fmla="*/ 8 h 103"/>
              <a:gd name="T34" fmla="*/ 140 w 280"/>
              <a:gd name="T35" fmla="*/ 8 h 103"/>
              <a:gd name="T36" fmla="*/ 140 w 280"/>
              <a:gd name="T37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0" h="103">
                <a:moveTo>
                  <a:pt x="280" y="52"/>
                </a:moveTo>
                <a:cubicBezTo>
                  <a:pt x="280" y="23"/>
                  <a:pt x="217" y="0"/>
                  <a:pt x="140" y="0"/>
                </a:cubicBezTo>
                <a:cubicBezTo>
                  <a:pt x="140" y="8"/>
                  <a:pt x="140" y="8"/>
                  <a:pt x="140" y="8"/>
                </a:cubicBezTo>
                <a:cubicBezTo>
                  <a:pt x="205" y="8"/>
                  <a:pt x="257" y="28"/>
                  <a:pt x="257" y="52"/>
                </a:cubicBezTo>
                <a:cubicBezTo>
                  <a:pt x="257" y="75"/>
                  <a:pt x="205" y="95"/>
                  <a:pt x="140" y="95"/>
                </a:cubicBezTo>
                <a:cubicBezTo>
                  <a:pt x="140" y="103"/>
                  <a:pt x="140" y="103"/>
                  <a:pt x="140" y="103"/>
                </a:cubicBezTo>
                <a:cubicBezTo>
                  <a:pt x="217" y="103"/>
                  <a:pt x="280" y="80"/>
                  <a:pt x="280" y="52"/>
                </a:cubicBezTo>
                <a:close/>
                <a:moveTo>
                  <a:pt x="140" y="0"/>
                </a:moveTo>
                <a:cubicBezTo>
                  <a:pt x="140" y="0"/>
                  <a:pt x="140" y="0"/>
                  <a:pt x="140" y="0"/>
                </a:cubicBezTo>
                <a:cubicBezTo>
                  <a:pt x="63" y="0"/>
                  <a:pt x="0" y="23"/>
                  <a:pt x="0" y="52"/>
                </a:cubicBezTo>
                <a:cubicBezTo>
                  <a:pt x="0" y="80"/>
                  <a:pt x="63" y="103"/>
                  <a:pt x="140" y="103"/>
                </a:cubicBezTo>
                <a:cubicBezTo>
                  <a:pt x="140" y="103"/>
                  <a:pt x="140" y="103"/>
                  <a:pt x="140" y="103"/>
                </a:cubicBezTo>
                <a:cubicBezTo>
                  <a:pt x="140" y="95"/>
                  <a:pt x="140" y="95"/>
                  <a:pt x="140" y="95"/>
                </a:cubicBezTo>
                <a:cubicBezTo>
                  <a:pt x="140" y="95"/>
                  <a:pt x="140" y="95"/>
                  <a:pt x="140" y="95"/>
                </a:cubicBezTo>
                <a:cubicBezTo>
                  <a:pt x="75" y="95"/>
                  <a:pt x="23" y="75"/>
                  <a:pt x="23" y="52"/>
                </a:cubicBezTo>
                <a:cubicBezTo>
                  <a:pt x="23" y="52"/>
                  <a:pt x="23" y="52"/>
                  <a:pt x="23" y="52"/>
                </a:cubicBezTo>
                <a:cubicBezTo>
                  <a:pt x="23" y="28"/>
                  <a:pt x="75" y="8"/>
                  <a:pt x="140" y="8"/>
                </a:cubicBezTo>
                <a:cubicBezTo>
                  <a:pt x="140" y="8"/>
                  <a:pt x="140" y="8"/>
                  <a:pt x="140" y="8"/>
                </a:cubicBezTo>
                <a:lnTo>
                  <a:pt x="140" y="0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32" name="Freeform 27"/>
          <p:cNvSpPr>
            <a:spLocks noEditPoints="1"/>
          </p:cNvSpPr>
          <p:nvPr/>
        </p:nvSpPr>
        <p:spPr bwMode="auto">
          <a:xfrm>
            <a:off x="9290445" y="2225371"/>
            <a:ext cx="389233" cy="373759"/>
          </a:xfrm>
          <a:custGeom>
            <a:avLst/>
            <a:gdLst>
              <a:gd name="T0" fmla="*/ 218 w 238"/>
              <a:gd name="T1" fmla="*/ 16 h 229"/>
              <a:gd name="T2" fmla="*/ 119 w 238"/>
              <a:gd name="T3" fmla="*/ 46 h 229"/>
              <a:gd name="T4" fmla="*/ 119 w 238"/>
              <a:gd name="T5" fmla="*/ 57 h 229"/>
              <a:gd name="T6" fmla="*/ 202 w 238"/>
              <a:gd name="T7" fmla="*/ 32 h 229"/>
              <a:gd name="T8" fmla="*/ 150 w 238"/>
              <a:gd name="T9" fmla="*/ 145 h 229"/>
              <a:gd name="T10" fmla="*/ 119 w 238"/>
              <a:gd name="T11" fmla="*/ 172 h 229"/>
              <a:gd name="T12" fmla="*/ 119 w 238"/>
              <a:gd name="T13" fmla="*/ 183 h 229"/>
              <a:gd name="T14" fmla="*/ 156 w 238"/>
              <a:gd name="T15" fmla="*/ 151 h 229"/>
              <a:gd name="T16" fmla="*/ 218 w 238"/>
              <a:gd name="T17" fmla="*/ 16 h 229"/>
              <a:gd name="T18" fmla="*/ 119 w 238"/>
              <a:gd name="T19" fmla="*/ 46 h 229"/>
              <a:gd name="T20" fmla="*/ 83 w 238"/>
              <a:gd name="T21" fmla="*/ 78 h 229"/>
              <a:gd name="T22" fmla="*/ 20 w 238"/>
              <a:gd name="T23" fmla="*/ 214 h 229"/>
              <a:gd name="T24" fmla="*/ 119 w 238"/>
              <a:gd name="T25" fmla="*/ 183 h 229"/>
              <a:gd name="T26" fmla="*/ 119 w 238"/>
              <a:gd name="T27" fmla="*/ 172 h 229"/>
              <a:gd name="T28" fmla="*/ 36 w 238"/>
              <a:gd name="T29" fmla="*/ 197 h 229"/>
              <a:gd name="T30" fmla="*/ 36 w 238"/>
              <a:gd name="T31" fmla="*/ 197 h 229"/>
              <a:gd name="T32" fmla="*/ 89 w 238"/>
              <a:gd name="T33" fmla="*/ 84 h 229"/>
              <a:gd name="T34" fmla="*/ 119 w 238"/>
              <a:gd name="T35" fmla="*/ 57 h 229"/>
              <a:gd name="T36" fmla="*/ 119 w 238"/>
              <a:gd name="T37" fmla="*/ 46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38" h="229">
                <a:moveTo>
                  <a:pt x="218" y="16"/>
                </a:moveTo>
                <a:cubicBezTo>
                  <a:pt x="202" y="0"/>
                  <a:pt x="162" y="13"/>
                  <a:pt x="119" y="46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55" y="30"/>
                  <a:pt x="189" y="19"/>
                  <a:pt x="202" y="32"/>
                </a:cubicBezTo>
                <a:cubicBezTo>
                  <a:pt x="219" y="49"/>
                  <a:pt x="195" y="99"/>
                  <a:pt x="150" y="145"/>
                </a:cubicBezTo>
                <a:cubicBezTo>
                  <a:pt x="140" y="155"/>
                  <a:pt x="129" y="164"/>
                  <a:pt x="119" y="172"/>
                </a:cubicBezTo>
                <a:cubicBezTo>
                  <a:pt x="119" y="183"/>
                  <a:pt x="119" y="183"/>
                  <a:pt x="119" y="183"/>
                </a:cubicBezTo>
                <a:cubicBezTo>
                  <a:pt x="131" y="174"/>
                  <a:pt x="144" y="163"/>
                  <a:pt x="156" y="151"/>
                </a:cubicBezTo>
                <a:cubicBezTo>
                  <a:pt x="210" y="96"/>
                  <a:pt x="238" y="36"/>
                  <a:pt x="218" y="16"/>
                </a:cubicBezTo>
                <a:close/>
                <a:moveTo>
                  <a:pt x="119" y="46"/>
                </a:moveTo>
                <a:cubicBezTo>
                  <a:pt x="107" y="55"/>
                  <a:pt x="95" y="66"/>
                  <a:pt x="83" y="78"/>
                </a:cubicBezTo>
                <a:cubicBezTo>
                  <a:pt x="28" y="133"/>
                  <a:pt x="0" y="193"/>
                  <a:pt x="20" y="214"/>
                </a:cubicBezTo>
                <a:cubicBezTo>
                  <a:pt x="36" y="229"/>
                  <a:pt x="76" y="216"/>
                  <a:pt x="119" y="183"/>
                </a:cubicBezTo>
                <a:cubicBezTo>
                  <a:pt x="119" y="172"/>
                  <a:pt x="119" y="172"/>
                  <a:pt x="119" y="172"/>
                </a:cubicBezTo>
                <a:cubicBezTo>
                  <a:pt x="83" y="199"/>
                  <a:pt x="49" y="211"/>
                  <a:pt x="36" y="197"/>
                </a:cubicBezTo>
                <a:cubicBezTo>
                  <a:pt x="36" y="197"/>
                  <a:pt x="36" y="197"/>
                  <a:pt x="36" y="197"/>
                </a:cubicBezTo>
                <a:cubicBezTo>
                  <a:pt x="19" y="181"/>
                  <a:pt x="43" y="130"/>
                  <a:pt x="89" y="84"/>
                </a:cubicBezTo>
                <a:cubicBezTo>
                  <a:pt x="99" y="74"/>
                  <a:pt x="109" y="65"/>
                  <a:pt x="119" y="57"/>
                </a:cubicBezTo>
                <a:lnTo>
                  <a:pt x="119" y="46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33" name="Freeform 28"/>
          <p:cNvSpPr>
            <a:spLocks noEditPoints="1"/>
          </p:cNvSpPr>
          <p:nvPr/>
        </p:nvSpPr>
        <p:spPr bwMode="auto">
          <a:xfrm>
            <a:off x="9417445" y="2352371"/>
            <a:ext cx="389233" cy="373759"/>
          </a:xfrm>
          <a:custGeom>
            <a:avLst/>
            <a:gdLst>
              <a:gd name="T0" fmla="*/ 218 w 238"/>
              <a:gd name="T1" fmla="*/ 214 h 229"/>
              <a:gd name="T2" fmla="*/ 156 w 238"/>
              <a:gd name="T3" fmla="*/ 78 h 229"/>
              <a:gd name="T4" fmla="*/ 119 w 238"/>
              <a:gd name="T5" fmla="*/ 46 h 229"/>
              <a:gd name="T6" fmla="*/ 119 w 238"/>
              <a:gd name="T7" fmla="*/ 57 h 229"/>
              <a:gd name="T8" fmla="*/ 150 w 238"/>
              <a:gd name="T9" fmla="*/ 84 h 229"/>
              <a:gd name="T10" fmla="*/ 202 w 238"/>
              <a:gd name="T11" fmla="*/ 197 h 229"/>
              <a:gd name="T12" fmla="*/ 119 w 238"/>
              <a:gd name="T13" fmla="*/ 172 h 229"/>
              <a:gd name="T14" fmla="*/ 119 w 238"/>
              <a:gd name="T15" fmla="*/ 183 h 229"/>
              <a:gd name="T16" fmla="*/ 218 w 238"/>
              <a:gd name="T17" fmla="*/ 214 h 229"/>
              <a:gd name="T18" fmla="*/ 119 w 238"/>
              <a:gd name="T19" fmla="*/ 46 h 229"/>
              <a:gd name="T20" fmla="*/ 20 w 238"/>
              <a:gd name="T21" fmla="*/ 16 h 229"/>
              <a:gd name="T22" fmla="*/ 83 w 238"/>
              <a:gd name="T23" fmla="*/ 151 h 229"/>
              <a:gd name="T24" fmla="*/ 119 w 238"/>
              <a:gd name="T25" fmla="*/ 183 h 229"/>
              <a:gd name="T26" fmla="*/ 119 w 238"/>
              <a:gd name="T27" fmla="*/ 172 h 229"/>
              <a:gd name="T28" fmla="*/ 89 w 238"/>
              <a:gd name="T29" fmla="*/ 145 h 229"/>
              <a:gd name="T30" fmla="*/ 36 w 238"/>
              <a:gd name="T31" fmla="*/ 32 h 229"/>
              <a:gd name="T32" fmla="*/ 36 w 238"/>
              <a:gd name="T33" fmla="*/ 32 h 229"/>
              <a:gd name="T34" fmla="*/ 119 w 238"/>
              <a:gd name="T35" fmla="*/ 57 h 229"/>
              <a:gd name="T36" fmla="*/ 119 w 238"/>
              <a:gd name="T37" fmla="*/ 46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38" h="229">
                <a:moveTo>
                  <a:pt x="218" y="214"/>
                </a:moveTo>
                <a:cubicBezTo>
                  <a:pt x="238" y="193"/>
                  <a:pt x="210" y="133"/>
                  <a:pt x="156" y="78"/>
                </a:cubicBezTo>
                <a:cubicBezTo>
                  <a:pt x="144" y="66"/>
                  <a:pt x="131" y="55"/>
                  <a:pt x="119" y="46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29" y="65"/>
                  <a:pt x="140" y="74"/>
                  <a:pt x="150" y="84"/>
                </a:cubicBezTo>
                <a:cubicBezTo>
                  <a:pt x="195" y="130"/>
                  <a:pt x="219" y="181"/>
                  <a:pt x="202" y="197"/>
                </a:cubicBezTo>
                <a:cubicBezTo>
                  <a:pt x="189" y="211"/>
                  <a:pt x="155" y="199"/>
                  <a:pt x="119" y="172"/>
                </a:cubicBezTo>
                <a:cubicBezTo>
                  <a:pt x="119" y="183"/>
                  <a:pt x="119" y="183"/>
                  <a:pt x="119" y="183"/>
                </a:cubicBezTo>
                <a:cubicBezTo>
                  <a:pt x="162" y="216"/>
                  <a:pt x="202" y="229"/>
                  <a:pt x="218" y="214"/>
                </a:cubicBezTo>
                <a:close/>
                <a:moveTo>
                  <a:pt x="119" y="46"/>
                </a:moveTo>
                <a:cubicBezTo>
                  <a:pt x="76" y="13"/>
                  <a:pt x="36" y="0"/>
                  <a:pt x="20" y="16"/>
                </a:cubicBezTo>
                <a:cubicBezTo>
                  <a:pt x="0" y="36"/>
                  <a:pt x="28" y="96"/>
                  <a:pt x="83" y="151"/>
                </a:cubicBezTo>
                <a:cubicBezTo>
                  <a:pt x="95" y="163"/>
                  <a:pt x="107" y="174"/>
                  <a:pt x="119" y="183"/>
                </a:cubicBezTo>
                <a:cubicBezTo>
                  <a:pt x="119" y="172"/>
                  <a:pt x="119" y="172"/>
                  <a:pt x="119" y="172"/>
                </a:cubicBezTo>
                <a:cubicBezTo>
                  <a:pt x="109" y="164"/>
                  <a:pt x="99" y="155"/>
                  <a:pt x="89" y="145"/>
                </a:cubicBezTo>
                <a:cubicBezTo>
                  <a:pt x="43" y="99"/>
                  <a:pt x="19" y="49"/>
                  <a:pt x="36" y="32"/>
                </a:cubicBezTo>
                <a:cubicBezTo>
                  <a:pt x="36" y="32"/>
                  <a:pt x="36" y="32"/>
                  <a:pt x="36" y="32"/>
                </a:cubicBezTo>
                <a:cubicBezTo>
                  <a:pt x="49" y="19"/>
                  <a:pt x="83" y="30"/>
                  <a:pt x="119" y="57"/>
                </a:cubicBezTo>
                <a:lnTo>
                  <a:pt x="119" y="46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34" name="Oval 29"/>
          <p:cNvSpPr>
            <a:spLocks noChangeArrowheads="1"/>
          </p:cNvSpPr>
          <p:nvPr/>
        </p:nvSpPr>
        <p:spPr bwMode="auto">
          <a:xfrm>
            <a:off x="9451138" y="2377731"/>
            <a:ext cx="70229" cy="70229"/>
          </a:xfrm>
          <a:prstGeom prst="ellipse">
            <a:avLst/>
          </a:pr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35" name="Freeform 30"/>
          <p:cNvSpPr>
            <a:spLocks noEditPoints="1"/>
          </p:cNvSpPr>
          <p:nvPr/>
        </p:nvSpPr>
        <p:spPr bwMode="auto">
          <a:xfrm>
            <a:off x="9990351" y="2055155"/>
            <a:ext cx="192831" cy="365427"/>
          </a:xfrm>
          <a:custGeom>
            <a:avLst/>
            <a:gdLst>
              <a:gd name="T0" fmla="*/ 67 w 162"/>
              <a:gd name="T1" fmla="*/ 307 h 307"/>
              <a:gd name="T2" fmla="*/ 162 w 162"/>
              <a:gd name="T3" fmla="*/ 307 h 307"/>
              <a:gd name="T4" fmla="*/ 67 w 162"/>
              <a:gd name="T5" fmla="*/ 127 h 307"/>
              <a:gd name="T6" fmla="*/ 67 w 162"/>
              <a:gd name="T7" fmla="*/ 193 h 307"/>
              <a:gd name="T8" fmla="*/ 110 w 162"/>
              <a:gd name="T9" fmla="*/ 267 h 307"/>
              <a:gd name="T10" fmla="*/ 67 w 162"/>
              <a:gd name="T11" fmla="*/ 267 h 307"/>
              <a:gd name="T12" fmla="*/ 67 w 162"/>
              <a:gd name="T13" fmla="*/ 307 h 307"/>
              <a:gd name="T14" fmla="*/ 0 w 162"/>
              <a:gd name="T15" fmla="*/ 0 h 307"/>
              <a:gd name="T16" fmla="*/ 0 w 162"/>
              <a:gd name="T17" fmla="*/ 307 h 307"/>
              <a:gd name="T18" fmla="*/ 67 w 162"/>
              <a:gd name="T19" fmla="*/ 307 h 307"/>
              <a:gd name="T20" fmla="*/ 67 w 162"/>
              <a:gd name="T21" fmla="*/ 267 h 307"/>
              <a:gd name="T22" fmla="*/ 24 w 162"/>
              <a:gd name="T23" fmla="*/ 267 h 307"/>
              <a:gd name="T24" fmla="*/ 24 w 162"/>
              <a:gd name="T25" fmla="*/ 120 h 307"/>
              <a:gd name="T26" fmla="*/ 24 w 162"/>
              <a:gd name="T27" fmla="*/ 120 h 307"/>
              <a:gd name="T28" fmla="*/ 67 w 162"/>
              <a:gd name="T29" fmla="*/ 193 h 307"/>
              <a:gd name="T30" fmla="*/ 67 w 162"/>
              <a:gd name="T31" fmla="*/ 127 h 307"/>
              <a:gd name="T32" fmla="*/ 0 w 162"/>
              <a:gd name="T33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2" h="307">
                <a:moveTo>
                  <a:pt x="67" y="307"/>
                </a:moveTo>
                <a:lnTo>
                  <a:pt x="162" y="307"/>
                </a:lnTo>
                <a:lnTo>
                  <a:pt x="67" y="127"/>
                </a:lnTo>
                <a:lnTo>
                  <a:pt x="67" y="193"/>
                </a:lnTo>
                <a:lnTo>
                  <a:pt x="110" y="267"/>
                </a:lnTo>
                <a:lnTo>
                  <a:pt x="67" y="267"/>
                </a:lnTo>
                <a:lnTo>
                  <a:pt x="67" y="307"/>
                </a:lnTo>
                <a:close/>
                <a:moveTo>
                  <a:pt x="0" y="0"/>
                </a:moveTo>
                <a:lnTo>
                  <a:pt x="0" y="307"/>
                </a:lnTo>
                <a:lnTo>
                  <a:pt x="67" y="307"/>
                </a:lnTo>
                <a:lnTo>
                  <a:pt x="67" y="267"/>
                </a:lnTo>
                <a:lnTo>
                  <a:pt x="24" y="267"/>
                </a:lnTo>
                <a:lnTo>
                  <a:pt x="24" y="120"/>
                </a:lnTo>
                <a:lnTo>
                  <a:pt x="24" y="120"/>
                </a:lnTo>
                <a:lnTo>
                  <a:pt x="67" y="193"/>
                </a:lnTo>
                <a:lnTo>
                  <a:pt x="67" y="127"/>
                </a:lnTo>
                <a:lnTo>
                  <a:pt x="0" y="0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36" name="Rectangle 31"/>
          <p:cNvSpPr>
            <a:spLocks noChangeArrowheads="1"/>
          </p:cNvSpPr>
          <p:nvPr/>
        </p:nvSpPr>
        <p:spPr bwMode="auto">
          <a:xfrm>
            <a:off x="9893935" y="2053965"/>
            <a:ext cx="48803" cy="355905"/>
          </a:xfrm>
          <a:prstGeom prst="rect">
            <a:avLst/>
          </a:pr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37" name="Freeform 32"/>
          <p:cNvSpPr>
            <a:spLocks noEditPoints="1"/>
          </p:cNvSpPr>
          <p:nvPr/>
        </p:nvSpPr>
        <p:spPr bwMode="auto">
          <a:xfrm>
            <a:off x="8313197" y="3846580"/>
            <a:ext cx="421372" cy="308292"/>
          </a:xfrm>
          <a:custGeom>
            <a:avLst/>
            <a:gdLst>
              <a:gd name="T0" fmla="*/ 213 w 258"/>
              <a:gd name="T1" fmla="*/ 31 h 189"/>
              <a:gd name="T2" fmla="*/ 204 w 258"/>
              <a:gd name="T3" fmla="*/ 69 h 189"/>
              <a:gd name="T4" fmla="*/ 228 w 258"/>
              <a:gd name="T5" fmla="*/ 109 h 189"/>
              <a:gd name="T6" fmla="*/ 204 w 258"/>
              <a:gd name="T7" fmla="*/ 146 h 189"/>
              <a:gd name="T8" fmla="*/ 204 w 258"/>
              <a:gd name="T9" fmla="*/ 27 h 189"/>
              <a:gd name="T10" fmla="*/ 91 w 258"/>
              <a:gd name="T11" fmla="*/ 14 h 189"/>
              <a:gd name="T12" fmla="*/ 97 w 258"/>
              <a:gd name="T13" fmla="*/ 15 h 189"/>
              <a:gd name="T14" fmla="*/ 91 w 258"/>
              <a:gd name="T15" fmla="*/ 42 h 189"/>
              <a:gd name="T16" fmla="*/ 91 w 258"/>
              <a:gd name="T17" fmla="*/ 162 h 189"/>
              <a:gd name="T18" fmla="*/ 166 w 258"/>
              <a:gd name="T19" fmla="*/ 145 h 189"/>
              <a:gd name="T20" fmla="*/ 204 w 258"/>
              <a:gd name="T21" fmla="*/ 125 h 189"/>
              <a:gd name="T22" fmla="*/ 191 w 258"/>
              <a:gd name="T23" fmla="*/ 122 h 189"/>
              <a:gd name="T24" fmla="*/ 204 w 258"/>
              <a:gd name="T25" fmla="*/ 69 h 189"/>
              <a:gd name="T26" fmla="*/ 91 w 258"/>
              <a:gd name="T27" fmla="*/ 6 h 189"/>
              <a:gd name="T28" fmla="*/ 78 w 258"/>
              <a:gd name="T29" fmla="*/ 24 h 189"/>
              <a:gd name="T30" fmla="*/ 91 w 258"/>
              <a:gd name="T31" fmla="*/ 14 h 189"/>
              <a:gd name="T32" fmla="*/ 78 w 258"/>
              <a:gd name="T33" fmla="*/ 188 h 189"/>
              <a:gd name="T34" fmla="*/ 91 w 258"/>
              <a:gd name="T35" fmla="*/ 162 h 189"/>
              <a:gd name="T36" fmla="*/ 78 w 258"/>
              <a:gd name="T37" fmla="*/ 176 h 189"/>
              <a:gd name="T38" fmla="*/ 91 w 258"/>
              <a:gd name="T39" fmla="*/ 42 h 189"/>
              <a:gd name="T40" fmla="*/ 80 w 258"/>
              <a:gd name="T41" fmla="*/ 134 h 189"/>
              <a:gd name="T42" fmla="*/ 78 w 258"/>
              <a:gd name="T43" fmla="*/ 64 h 189"/>
              <a:gd name="T44" fmla="*/ 78 w 258"/>
              <a:gd name="T45" fmla="*/ 33 h 189"/>
              <a:gd name="T46" fmla="*/ 91 w 258"/>
              <a:gd name="T47" fmla="*/ 42 h 189"/>
              <a:gd name="T48" fmla="*/ 60 w 258"/>
              <a:gd name="T49" fmla="*/ 18 h 189"/>
              <a:gd name="T50" fmla="*/ 68 w 258"/>
              <a:gd name="T51" fmla="*/ 42 h 189"/>
              <a:gd name="T52" fmla="*/ 78 w 258"/>
              <a:gd name="T53" fmla="*/ 33 h 189"/>
              <a:gd name="T54" fmla="*/ 78 w 258"/>
              <a:gd name="T55" fmla="*/ 9 h 189"/>
              <a:gd name="T56" fmla="*/ 78 w 258"/>
              <a:gd name="T57" fmla="*/ 188 h 189"/>
              <a:gd name="T58" fmla="*/ 60 w 258"/>
              <a:gd name="T59" fmla="*/ 176 h 189"/>
              <a:gd name="T60" fmla="*/ 78 w 258"/>
              <a:gd name="T61" fmla="*/ 64 h 189"/>
              <a:gd name="T62" fmla="*/ 60 w 258"/>
              <a:gd name="T63" fmla="*/ 134 h 189"/>
              <a:gd name="T64" fmla="*/ 70 w 258"/>
              <a:gd name="T65" fmla="*/ 116 h 189"/>
              <a:gd name="T66" fmla="*/ 60 w 258"/>
              <a:gd name="T67" fmla="*/ 87 h 189"/>
              <a:gd name="T68" fmla="*/ 76 w 258"/>
              <a:gd name="T69" fmla="*/ 68 h 189"/>
              <a:gd name="T70" fmla="*/ 60 w 258"/>
              <a:gd name="T71" fmla="*/ 18 h 189"/>
              <a:gd name="T72" fmla="*/ 60 w 258"/>
              <a:gd name="T73" fmla="*/ 187 h 189"/>
              <a:gd name="T74" fmla="*/ 59 w 258"/>
              <a:gd name="T75" fmla="*/ 175 h 189"/>
              <a:gd name="T76" fmla="*/ 49 w 258"/>
              <a:gd name="T77" fmla="*/ 144 h 189"/>
              <a:gd name="T78" fmla="*/ 60 w 258"/>
              <a:gd name="T79" fmla="*/ 125 h 189"/>
              <a:gd name="T80" fmla="*/ 41 w 258"/>
              <a:gd name="T81" fmla="*/ 125 h 189"/>
              <a:gd name="T82" fmla="*/ 60 w 258"/>
              <a:gd name="T83" fmla="*/ 87 h 189"/>
              <a:gd name="T84" fmla="*/ 51 w 258"/>
              <a:gd name="T85" fmla="*/ 76 h 189"/>
              <a:gd name="T86" fmla="*/ 43 w 258"/>
              <a:gd name="T87" fmla="*/ 51 h 189"/>
              <a:gd name="T88" fmla="*/ 60 w 258"/>
              <a:gd name="T89" fmla="*/ 18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58" h="189">
                <a:moveTo>
                  <a:pt x="253" y="104"/>
                </a:moveTo>
                <a:cubicBezTo>
                  <a:pt x="258" y="60"/>
                  <a:pt x="213" y="31"/>
                  <a:pt x="213" y="31"/>
                </a:cubicBezTo>
                <a:cubicBezTo>
                  <a:pt x="210" y="30"/>
                  <a:pt x="207" y="28"/>
                  <a:pt x="204" y="27"/>
                </a:cubicBezTo>
                <a:cubicBezTo>
                  <a:pt x="204" y="69"/>
                  <a:pt x="204" y="69"/>
                  <a:pt x="204" y="69"/>
                </a:cubicBezTo>
                <a:cubicBezTo>
                  <a:pt x="208" y="69"/>
                  <a:pt x="212" y="70"/>
                  <a:pt x="216" y="72"/>
                </a:cubicBezTo>
                <a:cubicBezTo>
                  <a:pt x="230" y="79"/>
                  <a:pt x="235" y="95"/>
                  <a:pt x="228" y="109"/>
                </a:cubicBezTo>
                <a:cubicBezTo>
                  <a:pt x="224" y="119"/>
                  <a:pt x="214" y="125"/>
                  <a:pt x="204" y="125"/>
                </a:cubicBezTo>
                <a:cubicBezTo>
                  <a:pt x="204" y="146"/>
                  <a:pt x="204" y="146"/>
                  <a:pt x="204" y="146"/>
                </a:cubicBezTo>
                <a:cubicBezTo>
                  <a:pt x="230" y="144"/>
                  <a:pt x="249" y="134"/>
                  <a:pt x="253" y="104"/>
                </a:cubicBezTo>
                <a:close/>
                <a:moveTo>
                  <a:pt x="204" y="27"/>
                </a:moveTo>
                <a:cubicBezTo>
                  <a:pt x="156" y="5"/>
                  <a:pt x="119" y="0"/>
                  <a:pt x="91" y="6"/>
                </a:cubicBezTo>
                <a:cubicBezTo>
                  <a:pt x="91" y="14"/>
                  <a:pt x="91" y="14"/>
                  <a:pt x="91" y="14"/>
                </a:cubicBezTo>
                <a:cubicBezTo>
                  <a:pt x="93" y="14"/>
                  <a:pt x="95" y="14"/>
                  <a:pt x="97" y="15"/>
                </a:cubicBezTo>
                <a:cubicBezTo>
                  <a:pt x="97" y="15"/>
                  <a:pt x="97" y="15"/>
                  <a:pt x="97" y="15"/>
                </a:cubicBezTo>
                <a:cubicBezTo>
                  <a:pt x="104" y="19"/>
                  <a:pt x="107" y="27"/>
                  <a:pt x="103" y="34"/>
                </a:cubicBezTo>
                <a:cubicBezTo>
                  <a:pt x="101" y="39"/>
                  <a:pt x="96" y="42"/>
                  <a:pt x="91" y="42"/>
                </a:cubicBezTo>
                <a:cubicBezTo>
                  <a:pt x="91" y="146"/>
                  <a:pt x="91" y="146"/>
                  <a:pt x="91" y="146"/>
                </a:cubicBezTo>
                <a:cubicBezTo>
                  <a:pt x="93" y="151"/>
                  <a:pt x="93" y="157"/>
                  <a:pt x="91" y="162"/>
                </a:cubicBezTo>
                <a:cubicBezTo>
                  <a:pt x="91" y="185"/>
                  <a:pt x="91" y="185"/>
                  <a:pt x="91" y="185"/>
                </a:cubicBezTo>
                <a:cubicBezTo>
                  <a:pt x="117" y="174"/>
                  <a:pt x="138" y="143"/>
                  <a:pt x="166" y="145"/>
                </a:cubicBezTo>
                <a:cubicBezTo>
                  <a:pt x="179" y="147"/>
                  <a:pt x="192" y="147"/>
                  <a:pt x="204" y="146"/>
                </a:cubicBezTo>
                <a:cubicBezTo>
                  <a:pt x="204" y="125"/>
                  <a:pt x="204" y="125"/>
                  <a:pt x="204" y="125"/>
                </a:cubicBezTo>
                <a:cubicBezTo>
                  <a:pt x="199" y="125"/>
                  <a:pt x="195" y="124"/>
                  <a:pt x="191" y="122"/>
                </a:cubicBezTo>
                <a:cubicBezTo>
                  <a:pt x="191" y="122"/>
                  <a:pt x="191" y="122"/>
                  <a:pt x="191" y="122"/>
                </a:cubicBezTo>
                <a:cubicBezTo>
                  <a:pt x="177" y="115"/>
                  <a:pt x="172" y="98"/>
                  <a:pt x="179" y="84"/>
                </a:cubicBezTo>
                <a:cubicBezTo>
                  <a:pt x="184" y="74"/>
                  <a:pt x="193" y="69"/>
                  <a:pt x="204" y="69"/>
                </a:cubicBezTo>
                <a:lnTo>
                  <a:pt x="204" y="27"/>
                </a:lnTo>
                <a:close/>
                <a:moveTo>
                  <a:pt x="91" y="6"/>
                </a:moveTo>
                <a:cubicBezTo>
                  <a:pt x="86" y="6"/>
                  <a:pt x="82" y="8"/>
                  <a:pt x="78" y="9"/>
                </a:cubicBezTo>
                <a:cubicBezTo>
                  <a:pt x="78" y="24"/>
                  <a:pt x="78" y="24"/>
                  <a:pt x="78" y="24"/>
                </a:cubicBezTo>
                <a:cubicBezTo>
                  <a:pt x="78" y="23"/>
                  <a:pt x="78" y="22"/>
                  <a:pt x="78" y="22"/>
                </a:cubicBezTo>
                <a:cubicBezTo>
                  <a:pt x="81" y="17"/>
                  <a:pt x="86" y="14"/>
                  <a:pt x="91" y="14"/>
                </a:cubicBezTo>
                <a:cubicBezTo>
                  <a:pt x="91" y="6"/>
                  <a:pt x="91" y="6"/>
                  <a:pt x="91" y="6"/>
                </a:cubicBezTo>
                <a:close/>
                <a:moveTo>
                  <a:pt x="78" y="188"/>
                </a:moveTo>
                <a:cubicBezTo>
                  <a:pt x="82" y="188"/>
                  <a:pt x="87" y="187"/>
                  <a:pt x="91" y="185"/>
                </a:cubicBezTo>
                <a:cubicBezTo>
                  <a:pt x="91" y="162"/>
                  <a:pt x="91" y="162"/>
                  <a:pt x="91" y="162"/>
                </a:cubicBezTo>
                <a:cubicBezTo>
                  <a:pt x="90" y="163"/>
                  <a:pt x="90" y="164"/>
                  <a:pt x="90" y="165"/>
                </a:cubicBezTo>
                <a:cubicBezTo>
                  <a:pt x="87" y="170"/>
                  <a:pt x="83" y="174"/>
                  <a:pt x="78" y="176"/>
                </a:cubicBezTo>
                <a:cubicBezTo>
                  <a:pt x="78" y="188"/>
                  <a:pt x="78" y="188"/>
                  <a:pt x="78" y="188"/>
                </a:cubicBezTo>
                <a:close/>
                <a:moveTo>
                  <a:pt x="91" y="42"/>
                </a:moveTo>
                <a:cubicBezTo>
                  <a:pt x="91" y="146"/>
                  <a:pt x="91" y="146"/>
                  <a:pt x="91" y="146"/>
                </a:cubicBezTo>
                <a:cubicBezTo>
                  <a:pt x="89" y="141"/>
                  <a:pt x="85" y="136"/>
                  <a:pt x="80" y="134"/>
                </a:cubicBezTo>
                <a:cubicBezTo>
                  <a:pt x="79" y="133"/>
                  <a:pt x="78" y="133"/>
                  <a:pt x="78" y="133"/>
                </a:cubicBezTo>
                <a:cubicBezTo>
                  <a:pt x="78" y="64"/>
                  <a:pt x="78" y="64"/>
                  <a:pt x="78" y="64"/>
                </a:cubicBezTo>
                <a:cubicBezTo>
                  <a:pt x="79" y="61"/>
                  <a:pt x="79" y="57"/>
                  <a:pt x="78" y="54"/>
                </a:cubicBezTo>
                <a:cubicBezTo>
                  <a:pt x="78" y="33"/>
                  <a:pt x="78" y="33"/>
                  <a:pt x="78" y="33"/>
                </a:cubicBezTo>
                <a:cubicBezTo>
                  <a:pt x="79" y="36"/>
                  <a:pt x="81" y="39"/>
                  <a:pt x="84" y="41"/>
                </a:cubicBezTo>
                <a:cubicBezTo>
                  <a:pt x="86" y="42"/>
                  <a:pt x="89" y="42"/>
                  <a:pt x="91" y="42"/>
                </a:cubicBezTo>
                <a:close/>
                <a:moveTo>
                  <a:pt x="78" y="9"/>
                </a:moveTo>
                <a:cubicBezTo>
                  <a:pt x="71" y="11"/>
                  <a:pt x="65" y="14"/>
                  <a:pt x="60" y="18"/>
                </a:cubicBezTo>
                <a:cubicBezTo>
                  <a:pt x="60" y="40"/>
                  <a:pt x="60" y="40"/>
                  <a:pt x="60" y="40"/>
                </a:cubicBezTo>
                <a:cubicBezTo>
                  <a:pt x="62" y="40"/>
                  <a:pt x="65" y="41"/>
                  <a:pt x="68" y="42"/>
                </a:cubicBezTo>
                <a:cubicBezTo>
                  <a:pt x="73" y="45"/>
                  <a:pt x="76" y="49"/>
                  <a:pt x="78" y="54"/>
                </a:cubicBezTo>
                <a:cubicBezTo>
                  <a:pt x="78" y="33"/>
                  <a:pt x="78" y="33"/>
                  <a:pt x="78" y="33"/>
                </a:cubicBezTo>
                <a:cubicBezTo>
                  <a:pt x="77" y="30"/>
                  <a:pt x="77" y="27"/>
                  <a:pt x="78" y="24"/>
                </a:cubicBezTo>
                <a:cubicBezTo>
                  <a:pt x="78" y="9"/>
                  <a:pt x="78" y="9"/>
                  <a:pt x="78" y="9"/>
                </a:cubicBezTo>
                <a:close/>
                <a:moveTo>
                  <a:pt x="60" y="187"/>
                </a:moveTo>
                <a:cubicBezTo>
                  <a:pt x="66" y="188"/>
                  <a:pt x="72" y="189"/>
                  <a:pt x="78" y="188"/>
                </a:cubicBezTo>
                <a:cubicBezTo>
                  <a:pt x="78" y="176"/>
                  <a:pt x="78" y="176"/>
                  <a:pt x="78" y="176"/>
                </a:cubicBezTo>
                <a:cubicBezTo>
                  <a:pt x="72" y="178"/>
                  <a:pt x="65" y="178"/>
                  <a:pt x="60" y="176"/>
                </a:cubicBezTo>
                <a:cubicBezTo>
                  <a:pt x="60" y="187"/>
                  <a:pt x="60" y="187"/>
                  <a:pt x="60" y="187"/>
                </a:cubicBezTo>
                <a:close/>
                <a:moveTo>
                  <a:pt x="78" y="64"/>
                </a:moveTo>
                <a:cubicBezTo>
                  <a:pt x="78" y="133"/>
                  <a:pt x="78" y="133"/>
                  <a:pt x="78" y="133"/>
                </a:cubicBezTo>
                <a:cubicBezTo>
                  <a:pt x="72" y="131"/>
                  <a:pt x="65" y="131"/>
                  <a:pt x="60" y="134"/>
                </a:cubicBezTo>
                <a:cubicBezTo>
                  <a:pt x="60" y="125"/>
                  <a:pt x="60" y="125"/>
                  <a:pt x="60" y="125"/>
                </a:cubicBezTo>
                <a:cubicBezTo>
                  <a:pt x="64" y="123"/>
                  <a:pt x="67" y="120"/>
                  <a:pt x="70" y="116"/>
                </a:cubicBezTo>
                <a:cubicBezTo>
                  <a:pt x="75" y="105"/>
                  <a:pt x="71" y="92"/>
                  <a:pt x="60" y="87"/>
                </a:cubicBezTo>
                <a:cubicBezTo>
                  <a:pt x="60" y="87"/>
                  <a:pt x="60" y="87"/>
                  <a:pt x="60" y="87"/>
                </a:cubicBezTo>
                <a:cubicBezTo>
                  <a:pt x="60" y="78"/>
                  <a:pt x="60" y="78"/>
                  <a:pt x="60" y="78"/>
                </a:cubicBezTo>
                <a:cubicBezTo>
                  <a:pt x="66" y="78"/>
                  <a:pt x="73" y="74"/>
                  <a:pt x="76" y="68"/>
                </a:cubicBezTo>
                <a:cubicBezTo>
                  <a:pt x="77" y="66"/>
                  <a:pt x="77" y="65"/>
                  <a:pt x="78" y="64"/>
                </a:cubicBezTo>
                <a:close/>
                <a:moveTo>
                  <a:pt x="60" y="18"/>
                </a:moveTo>
                <a:cubicBezTo>
                  <a:pt x="0" y="56"/>
                  <a:pt x="10" y="159"/>
                  <a:pt x="46" y="180"/>
                </a:cubicBezTo>
                <a:cubicBezTo>
                  <a:pt x="51" y="183"/>
                  <a:pt x="55" y="185"/>
                  <a:pt x="60" y="187"/>
                </a:cubicBezTo>
                <a:cubicBezTo>
                  <a:pt x="60" y="176"/>
                  <a:pt x="60" y="176"/>
                  <a:pt x="60" y="176"/>
                </a:cubicBezTo>
                <a:cubicBezTo>
                  <a:pt x="59" y="175"/>
                  <a:pt x="59" y="175"/>
                  <a:pt x="59" y="175"/>
                </a:cubicBezTo>
                <a:cubicBezTo>
                  <a:pt x="59" y="175"/>
                  <a:pt x="59" y="175"/>
                  <a:pt x="59" y="175"/>
                </a:cubicBezTo>
                <a:cubicBezTo>
                  <a:pt x="48" y="170"/>
                  <a:pt x="43" y="156"/>
                  <a:pt x="49" y="144"/>
                </a:cubicBezTo>
                <a:cubicBezTo>
                  <a:pt x="51" y="139"/>
                  <a:pt x="55" y="136"/>
                  <a:pt x="60" y="134"/>
                </a:cubicBezTo>
                <a:cubicBezTo>
                  <a:pt x="60" y="125"/>
                  <a:pt x="60" y="125"/>
                  <a:pt x="60" y="125"/>
                </a:cubicBezTo>
                <a:cubicBezTo>
                  <a:pt x="54" y="128"/>
                  <a:pt x="47" y="128"/>
                  <a:pt x="41" y="125"/>
                </a:cubicBezTo>
                <a:cubicBezTo>
                  <a:pt x="41" y="125"/>
                  <a:pt x="41" y="125"/>
                  <a:pt x="41" y="125"/>
                </a:cubicBezTo>
                <a:cubicBezTo>
                  <a:pt x="31" y="120"/>
                  <a:pt x="26" y="107"/>
                  <a:pt x="32" y="97"/>
                </a:cubicBezTo>
                <a:cubicBezTo>
                  <a:pt x="37" y="86"/>
                  <a:pt x="49" y="82"/>
                  <a:pt x="60" y="87"/>
                </a:cubicBezTo>
                <a:cubicBezTo>
                  <a:pt x="60" y="78"/>
                  <a:pt x="60" y="78"/>
                  <a:pt x="60" y="78"/>
                </a:cubicBezTo>
                <a:cubicBezTo>
                  <a:pt x="57" y="78"/>
                  <a:pt x="54" y="77"/>
                  <a:pt x="51" y="76"/>
                </a:cubicBezTo>
                <a:cubicBezTo>
                  <a:pt x="42" y="71"/>
                  <a:pt x="38" y="60"/>
                  <a:pt x="43" y="51"/>
                </a:cubicBezTo>
                <a:cubicBezTo>
                  <a:pt x="43" y="51"/>
                  <a:pt x="43" y="51"/>
                  <a:pt x="43" y="51"/>
                </a:cubicBezTo>
                <a:cubicBezTo>
                  <a:pt x="46" y="44"/>
                  <a:pt x="53" y="40"/>
                  <a:pt x="60" y="40"/>
                </a:cubicBezTo>
                <a:lnTo>
                  <a:pt x="60" y="18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grpSp>
        <p:nvGrpSpPr>
          <p:cNvPr id="38" name="Group 127"/>
          <p:cNvGrpSpPr/>
          <p:nvPr/>
        </p:nvGrpSpPr>
        <p:grpSpPr>
          <a:xfrm>
            <a:off x="9497560" y="4154871"/>
            <a:ext cx="380902" cy="490410"/>
            <a:chOff x="8610600" y="4127500"/>
            <a:chExt cx="508001" cy="654050"/>
          </a:xfrm>
          <a:solidFill>
            <a:srgbClr val="65A896"/>
          </a:solidFill>
        </p:grpSpPr>
        <p:sp>
          <p:nvSpPr>
            <p:cNvPr id="39" name="Freeform 33"/>
            <p:cNvSpPr/>
            <p:nvPr/>
          </p:nvSpPr>
          <p:spPr bwMode="auto">
            <a:xfrm>
              <a:off x="8618538" y="4127500"/>
              <a:ext cx="500063" cy="503238"/>
            </a:xfrm>
            <a:custGeom>
              <a:avLst/>
              <a:gdLst>
                <a:gd name="T0" fmla="*/ 169 w 230"/>
                <a:gd name="T1" fmla="*/ 12 h 231"/>
                <a:gd name="T2" fmla="*/ 215 w 230"/>
                <a:gd name="T3" fmla="*/ 103 h 231"/>
                <a:gd name="T4" fmla="*/ 102 w 230"/>
                <a:gd name="T5" fmla="*/ 216 h 231"/>
                <a:gd name="T6" fmla="*/ 12 w 230"/>
                <a:gd name="T7" fmla="*/ 171 h 231"/>
                <a:gd name="T8" fmla="*/ 0 w 230"/>
                <a:gd name="T9" fmla="*/ 181 h 231"/>
                <a:gd name="T10" fmla="*/ 102 w 230"/>
                <a:gd name="T11" fmla="*/ 231 h 231"/>
                <a:gd name="T12" fmla="*/ 230 w 230"/>
                <a:gd name="T13" fmla="*/ 103 h 231"/>
                <a:gd name="T14" fmla="*/ 178 w 230"/>
                <a:gd name="T15" fmla="*/ 0 h 231"/>
                <a:gd name="T16" fmla="*/ 169 w 230"/>
                <a:gd name="T17" fmla="*/ 12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0" h="231">
                  <a:moveTo>
                    <a:pt x="169" y="12"/>
                  </a:moveTo>
                  <a:cubicBezTo>
                    <a:pt x="197" y="32"/>
                    <a:pt x="215" y="65"/>
                    <a:pt x="215" y="103"/>
                  </a:cubicBezTo>
                  <a:cubicBezTo>
                    <a:pt x="215" y="165"/>
                    <a:pt x="165" y="216"/>
                    <a:pt x="102" y="216"/>
                  </a:cubicBezTo>
                  <a:cubicBezTo>
                    <a:pt x="65" y="216"/>
                    <a:pt x="33" y="198"/>
                    <a:pt x="12" y="17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24" y="211"/>
                    <a:pt x="61" y="231"/>
                    <a:pt x="102" y="231"/>
                  </a:cubicBezTo>
                  <a:cubicBezTo>
                    <a:pt x="173" y="231"/>
                    <a:pt x="230" y="174"/>
                    <a:pt x="230" y="103"/>
                  </a:cubicBezTo>
                  <a:cubicBezTo>
                    <a:pt x="230" y="61"/>
                    <a:pt x="210" y="23"/>
                    <a:pt x="178" y="0"/>
                  </a:cubicBezTo>
                  <a:lnTo>
                    <a:pt x="169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endParaRPr lang="id-ID" sz="1350">
                <a:solidFill>
                  <a:srgbClr val="DCB68A"/>
                </a:solidFill>
              </a:endParaRPr>
            </a:p>
          </p:txBody>
        </p:sp>
        <p:sp>
          <p:nvSpPr>
            <p:cNvPr id="40" name="Freeform 34"/>
            <p:cNvSpPr>
              <a:spLocks noEditPoints="1"/>
            </p:cNvSpPr>
            <p:nvPr/>
          </p:nvSpPr>
          <p:spPr bwMode="auto">
            <a:xfrm>
              <a:off x="8621713" y="4137025"/>
              <a:ext cx="442913" cy="441325"/>
            </a:xfrm>
            <a:custGeom>
              <a:avLst/>
              <a:gdLst>
                <a:gd name="T0" fmla="*/ 102 w 203"/>
                <a:gd name="T1" fmla="*/ 203 h 203"/>
                <a:gd name="T2" fmla="*/ 203 w 203"/>
                <a:gd name="T3" fmla="*/ 101 h 203"/>
                <a:gd name="T4" fmla="*/ 102 w 203"/>
                <a:gd name="T5" fmla="*/ 0 h 203"/>
                <a:gd name="T6" fmla="*/ 102 w 203"/>
                <a:gd name="T7" fmla="*/ 5 h 203"/>
                <a:gd name="T8" fmla="*/ 198 w 203"/>
                <a:gd name="T9" fmla="*/ 101 h 203"/>
                <a:gd name="T10" fmla="*/ 102 w 203"/>
                <a:gd name="T11" fmla="*/ 198 h 203"/>
                <a:gd name="T12" fmla="*/ 102 w 203"/>
                <a:gd name="T13" fmla="*/ 203 h 203"/>
                <a:gd name="T14" fmla="*/ 102 w 203"/>
                <a:gd name="T15" fmla="*/ 0 h 203"/>
                <a:gd name="T16" fmla="*/ 0 w 203"/>
                <a:gd name="T17" fmla="*/ 101 h 203"/>
                <a:gd name="T18" fmla="*/ 102 w 203"/>
                <a:gd name="T19" fmla="*/ 203 h 203"/>
                <a:gd name="T20" fmla="*/ 102 w 203"/>
                <a:gd name="T21" fmla="*/ 203 h 203"/>
                <a:gd name="T22" fmla="*/ 102 w 203"/>
                <a:gd name="T23" fmla="*/ 198 h 203"/>
                <a:gd name="T24" fmla="*/ 102 w 203"/>
                <a:gd name="T25" fmla="*/ 198 h 203"/>
                <a:gd name="T26" fmla="*/ 102 w 203"/>
                <a:gd name="T27" fmla="*/ 198 h 203"/>
                <a:gd name="T28" fmla="*/ 5 w 203"/>
                <a:gd name="T29" fmla="*/ 101 h 203"/>
                <a:gd name="T30" fmla="*/ 102 w 203"/>
                <a:gd name="T31" fmla="*/ 5 h 203"/>
                <a:gd name="T32" fmla="*/ 102 w 203"/>
                <a:gd name="T33" fmla="*/ 5 h 203"/>
                <a:gd name="T34" fmla="*/ 102 w 203"/>
                <a:gd name="T35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3" h="203">
                  <a:moveTo>
                    <a:pt x="102" y="203"/>
                  </a:moveTo>
                  <a:cubicBezTo>
                    <a:pt x="158" y="203"/>
                    <a:pt x="203" y="157"/>
                    <a:pt x="203" y="101"/>
                  </a:cubicBezTo>
                  <a:cubicBezTo>
                    <a:pt x="203" y="45"/>
                    <a:pt x="158" y="0"/>
                    <a:pt x="102" y="0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55" y="5"/>
                    <a:pt x="198" y="48"/>
                    <a:pt x="198" y="101"/>
                  </a:cubicBezTo>
                  <a:cubicBezTo>
                    <a:pt x="198" y="155"/>
                    <a:pt x="155" y="198"/>
                    <a:pt x="102" y="198"/>
                  </a:cubicBezTo>
                  <a:lnTo>
                    <a:pt x="102" y="203"/>
                  </a:lnTo>
                  <a:close/>
                  <a:moveTo>
                    <a:pt x="102" y="0"/>
                  </a:moveTo>
                  <a:cubicBezTo>
                    <a:pt x="46" y="0"/>
                    <a:pt x="0" y="45"/>
                    <a:pt x="0" y="101"/>
                  </a:cubicBezTo>
                  <a:cubicBezTo>
                    <a:pt x="0" y="157"/>
                    <a:pt x="46" y="203"/>
                    <a:pt x="102" y="203"/>
                  </a:cubicBezTo>
                  <a:cubicBezTo>
                    <a:pt x="102" y="203"/>
                    <a:pt x="102" y="203"/>
                    <a:pt x="102" y="203"/>
                  </a:cubicBezTo>
                  <a:cubicBezTo>
                    <a:pt x="102" y="198"/>
                    <a:pt x="102" y="198"/>
                    <a:pt x="102" y="198"/>
                  </a:cubicBezTo>
                  <a:cubicBezTo>
                    <a:pt x="102" y="198"/>
                    <a:pt x="102" y="198"/>
                    <a:pt x="102" y="198"/>
                  </a:cubicBezTo>
                  <a:cubicBezTo>
                    <a:pt x="102" y="198"/>
                    <a:pt x="102" y="198"/>
                    <a:pt x="102" y="198"/>
                  </a:cubicBezTo>
                  <a:cubicBezTo>
                    <a:pt x="48" y="198"/>
                    <a:pt x="5" y="155"/>
                    <a:pt x="5" y="101"/>
                  </a:cubicBezTo>
                  <a:cubicBezTo>
                    <a:pt x="5" y="48"/>
                    <a:pt x="48" y="5"/>
                    <a:pt x="102" y="5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endParaRPr lang="id-ID" sz="1350">
                <a:solidFill>
                  <a:srgbClr val="DCB68A"/>
                </a:solidFill>
              </a:endParaRPr>
            </a:p>
          </p:txBody>
        </p:sp>
        <p:sp>
          <p:nvSpPr>
            <p:cNvPr id="41" name="Freeform 35"/>
            <p:cNvSpPr/>
            <p:nvPr/>
          </p:nvSpPr>
          <p:spPr bwMode="auto">
            <a:xfrm>
              <a:off x="8610600" y="4144963"/>
              <a:ext cx="496888" cy="433388"/>
            </a:xfrm>
            <a:custGeom>
              <a:avLst/>
              <a:gdLst>
                <a:gd name="T0" fmla="*/ 65 w 228"/>
                <a:gd name="T1" fmla="*/ 15 h 199"/>
                <a:gd name="T2" fmla="*/ 61 w 228"/>
                <a:gd name="T3" fmla="*/ 23 h 199"/>
                <a:gd name="T4" fmla="*/ 57 w 228"/>
                <a:gd name="T5" fmla="*/ 29 h 199"/>
                <a:gd name="T6" fmla="*/ 54 w 228"/>
                <a:gd name="T7" fmla="*/ 26 h 199"/>
                <a:gd name="T8" fmla="*/ 52 w 228"/>
                <a:gd name="T9" fmla="*/ 32 h 199"/>
                <a:gd name="T10" fmla="*/ 42 w 228"/>
                <a:gd name="T11" fmla="*/ 34 h 199"/>
                <a:gd name="T12" fmla="*/ 36 w 228"/>
                <a:gd name="T13" fmla="*/ 41 h 199"/>
                <a:gd name="T14" fmla="*/ 27 w 228"/>
                <a:gd name="T15" fmla="*/ 53 h 199"/>
                <a:gd name="T16" fmla="*/ 21 w 228"/>
                <a:gd name="T17" fmla="*/ 61 h 199"/>
                <a:gd name="T18" fmla="*/ 27 w 228"/>
                <a:gd name="T19" fmla="*/ 67 h 199"/>
                <a:gd name="T20" fmla="*/ 27 w 228"/>
                <a:gd name="T21" fmla="*/ 70 h 199"/>
                <a:gd name="T22" fmla="*/ 22 w 228"/>
                <a:gd name="T23" fmla="*/ 65 h 199"/>
                <a:gd name="T24" fmla="*/ 18 w 228"/>
                <a:gd name="T25" fmla="*/ 60 h 199"/>
                <a:gd name="T26" fmla="*/ 16 w 228"/>
                <a:gd name="T27" fmla="*/ 69 h 199"/>
                <a:gd name="T28" fmla="*/ 17 w 228"/>
                <a:gd name="T29" fmla="*/ 83 h 199"/>
                <a:gd name="T30" fmla="*/ 24 w 228"/>
                <a:gd name="T31" fmla="*/ 80 h 199"/>
                <a:gd name="T32" fmla="*/ 32 w 228"/>
                <a:gd name="T33" fmla="*/ 88 h 199"/>
                <a:gd name="T34" fmla="*/ 41 w 228"/>
                <a:gd name="T35" fmla="*/ 98 h 199"/>
                <a:gd name="T36" fmla="*/ 50 w 228"/>
                <a:gd name="T37" fmla="*/ 105 h 199"/>
                <a:gd name="T38" fmla="*/ 61 w 228"/>
                <a:gd name="T39" fmla="*/ 117 h 199"/>
                <a:gd name="T40" fmla="*/ 58 w 228"/>
                <a:gd name="T41" fmla="*/ 134 h 199"/>
                <a:gd name="T42" fmla="*/ 49 w 228"/>
                <a:gd name="T43" fmla="*/ 155 h 199"/>
                <a:gd name="T44" fmla="*/ 52 w 228"/>
                <a:gd name="T45" fmla="*/ 170 h 199"/>
                <a:gd name="T46" fmla="*/ 46 w 228"/>
                <a:gd name="T47" fmla="*/ 171 h 199"/>
                <a:gd name="T48" fmla="*/ 32 w 228"/>
                <a:gd name="T49" fmla="*/ 148 h 199"/>
                <a:gd name="T50" fmla="*/ 16 w 228"/>
                <a:gd name="T51" fmla="*/ 113 h 199"/>
                <a:gd name="T52" fmla="*/ 11 w 228"/>
                <a:gd name="T53" fmla="*/ 87 h 199"/>
                <a:gd name="T54" fmla="*/ 73 w 228"/>
                <a:gd name="T55" fmla="*/ 183 h 199"/>
                <a:gd name="T56" fmla="*/ 89 w 228"/>
                <a:gd name="T57" fmla="*/ 181 h 199"/>
                <a:gd name="T58" fmla="*/ 110 w 228"/>
                <a:gd name="T59" fmla="*/ 178 h 199"/>
                <a:gd name="T60" fmla="*/ 108 w 228"/>
                <a:gd name="T61" fmla="*/ 187 h 199"/>
                <a:gd name="T62" fmla="*/ 121 w 228"/>
                <a:gd name="T63" fmla="*/ 186 h 199"/>
                <a:gd name="T64" fmla="*/ 139 w 228"/>
                <a:gd name="T65" fmla="*/ 184 h 199"/>
                <a:gd name="T66" fmla="*/ 137 w 228"/>
                <a:gd name="T67" fmla="*/ 3 h 199"/>
                <a:gd name="T68" fmla="*/ 197 w 228"/>
                <a:gd name="T69" fmla="*/ 64 h 199"/>
                <a:gd name="T70" fmla="*/ 189 w 228"/>
                <a:gd name="T71" fmla="*/ 58 h 199"/>
                <a:gd name="T72" fmla="*/ 181 w 228"/>
                <a:gd name="T73" fmla="*/ 74 h 199"/>
                <a:gd name="T74" fmla="*/ 170 w 228"/>
                <a:gd name="T75" fmla="*/ 59 h 199"/>
                <a:gd name="T76" fmla="*/ 174 w 228"/>
                <a:gd name="T77" fmla="*/ 75 h 199"/>
                <a:gd name="T78" fmla="*/ 186 w 228"/>
                <a:gd name="T79" fmla="*/ 79 h 199"/>
                <a:gd name="T80" fmla="*/ 181 w 228"/>
                <a:gd name="T81" fmla="*/ 100 h 199"/>
                <a:gd name="T82" fmla="*/ 175 w 228"/>
                <a:gd name="T83" fmla="*/ 122 h 199"/>
                <a:gd name="T84" fmla="*/ 168 w 228"/>
                <a:gd name="T85" fmla="*/ 137 h 199"/>
                <a:gd name="T86" fmla="*/ 147 w 228"/>
                <a:gd name="T87" fmla="*/ 154 h 199"/>
                <a:gd name="T88" fmla="*/ 141 w 228"/>
                <a:gd name="T89" fmla="*/ 139 h 199"/>
                <a:gd name="T90" fmla="*/ 142 w 228"/>
                <a:gd name="T91" fmla="*/ 121 h 199"/>
                <a:gd name="T92" fmla="*/ 135 w 228"/>
                <a:gd name="T93" fmla="*/ 101 h 199"/>
                <a:gd name="T94" fmla="*/ 125 w 228"/>
                <a:gd name="T95" fmla="*/ 89 h 199"/>
                <a:gd name="T96" fmla="*/ 99 w 228"/>
                <a:gd name="T97" fmla="*/ 90 h 199"/>
                <a:gd name="T98" fmla="*/ 89 w 228"/>
                <a:gd name="T99" fmla="*/ 76 h 199"/>
                <a:gd name="T100" fmla="*/ 100 w 228"/>
                <a:gd name="T101" fmla="*/ 49 h 199"/>
                <a:gd name="T102" fmla="*/ 119 w 228"/>
                <a:gd name="T103" fmla="*/ 41 h 199"/>
                <a:gd name="T104" fmla="*/ 130 w 228"/>
                <a:gd name="T105" fmla="*/ 46 h 199"/>
                <a:gd name="T106" fmla="*/ 146 w 228"/>
                <a:gd name="T107" fmla="*/ 46 h 199"/>
                <a:gd name="T108" fmla="*/ 162 w 228"/>
                <a:gd name="T109" fmla="*/ 44 h 199"/>
                <a:gd name="T110" fmla="*/ 147 w 228"/>
                <a:gd name="T111" fmla="*/ 37 h 199"/>
                <a:gd name="T112" fmla="*/ 146 w 228"/>
                <a:gd name="T113" fmla="*/ 32 h 199"/>
                <a:gd name="T114" fmla="*/ 127 w 228"/>
                <a:gd name="T115" fmla="*/ 32 h 199"/>
                <a:gd name="T116" fmla="*/ 111 w 228"/>
                <a:gd name="T117" fmla="*/ 37 h 199"/>
                <a:gd name="T118" fmla="*/ 107 w 228"/>
                <a:gd name="T119" fmla="*/ 21 h 199"/>
                <a:gd name="T120" fmla="*/ 96 w 228"/>
                <a:gd name="T121" fmla="*/ 11 h 199"/>
                <a:gd name="T122" fmla="*/ 109 w 228"/>
                <a:gd name="T123" fmla="*/ 3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8" h="199">
                  <a:moveTo>
                    <a:pt x="92" y="0"/>
                  </a:moveTo>
                  <a:cubicBezTo>
                    <a:pt x="92" y="0"/>
                    <a:pt x="58" y="5"/>
                    <a:pt x="35" y="31"/>
                  </a:cubicBezTo>
                  <a:cubicBezTo>
                    <a:pt x="35" y="31"/>
                    <a:pt x="53" y="13"/>
                    <a:pt x="64" y="13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6" y="14"/>
                    <a:pt x="66" y="15"/>
                    <a:pt x="65" y="15"/>
                  </a:cubicBezTo>
                  <a:cubicBezTo>
                    <a:pt x="65" y="16"/>
                    <a:pt x="64" y="17"/>
                    <a:pt x="64" y="18"/>
                  </a:cubicBezTo>
                  <a:cubicBezTo>
                    <a:pt x="64" y="18"/>
                    <a:pt x="64" y="20"/>
                    <a:pt x="64" y="20"/>
                  </a:cubicBezTo>
                  <a:cubicBezTo>
                    <a:pt x="63" y="21"/>
                    <a:pt x="63" y="21"/>
                    <a:pt x="63" y="21"/>
                  </a:cubicBezTo>
                  <a:cubicBezTo>
                    <a:pt x="63" y="21"/>
                    <a:pt x="62" y="21"/>
                    <a:pt x="62" y="22"/>
                  </a:cubicBezTo>
                  <a:cubicBezTo>
                    <a:pt x="62" y="22"/>
                    <a:pt x="61" y="22"/>
                    <a:pt x="61" y="23"/>
                  </a:cubicBezTo>
                  <a:cubicBezTo>
                    <a:pt x="61" y="24"/>
                    <a:pt x="61" y="25"/>
                    <a:pt x="61" y="25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29"/>
                    <a:pt x="58" y="29"/>
                    <a:pt x="57" y="29"/>
                  </a:cubicBezTo>
                  <a:cubicBezTo>
                    <a:pt x="56" y="29"/>
                    <a:pt x="56" y="27"/>
                    <a:pt x="56" y="27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8" y="26"/>
                    <a:pt x="58" y="26"/>
                    <a:pt x="58" y="25"/>
                  </a:cubicBezTo>
                  <a:cubicBezTo>
                    <a:pt x="57" y="25"/>
                    <a:pt x="57" y="24"/>
                    <a:pt x="56" y="24"/>
                  </a:cubicBezTo>
                  <a:cubicBezTo>
                    <a:pt x="55" y="24"/>
                    <a:pt x="54" y="26"/>
                    <a:pt x="54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7"/>
                    <a:pt x="51" y="29"/>
                    <a:pt x="51" y="29"/>
                  </a:cubicBezTo>
                  <a:cubicBezTo>
                    <a:pt x="52" y="29"/>
                    <a:pt x="53" y="29"/>
                    <a:pt x="53" y="29"/>
                  </a:cubicBezTo>
                  <a:cubicBezTo>
                    <a:pt x="53" y="29"/>
                    <a:pt x="53" y="30"/>
                    <a:pt x="53" y="31"/>
                  </a:cubicBezTo>
                  <a:cubicBezTo>
                    <a:pt x="53" y="31"/>
                    <a:pt x="52" y="32"/>
                    <a:pt x="52" y="32"/>
                  </a:cubicBezTo>
                  <a:cubicBezTo>
                    <a:pt x="52" y="32"/>
                    <a:pt x="52" y="33"/>
                    <a:pt x="51" y="33"/>
                  </a:cubicBezTo>
                  <a:cubicBezTo>
                    <a:pt x="50" y="32"/>
                    <a:pt x="49" y="32"/>
                    <a:pt x="48" y="32"/>
                  </a:cubicBezTo>
                  <a:cubicBezTo>
                    <a:pt x="47" y="32"/>
                    <a:pt x="46" y="31"/>
                    <a:pt x="46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3"/>
                    <a:pt x="42" y="34"/>
                    <a:pt x="42" y="34"/>
                  </a:cubicBezTo>
                  <a:cubicBezTo>
                    <a:pt x="42" y="34"/>
                    <a:pt x="41" y="35"/>
                    <a:pt x="41" y="35"/>
                  </a:cubicBezTo>
                  <a:cubicBezTo>
                    <a:pt x="41" y="35"/>
                    <a:pt x="41" y="37"/>
                    <a:pt x="41" y="37"/>
                  </a:cubicBezTo>
                  <a:cubicBezTo>
                    <a:pt x="41" y="37"/>
                    <a:pt x="40" y="38"/>
                    <a:pt x="38" y="38"/>
                  </a:cubicBezTo>
                  <a:cubicBezTo>
                    <a:pt x="37" y="39"/>
                    <a:pt x="36" y="39"/>
                    <a:pt x="36" y="39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4" y="42"/>
                    <a:pt x="34" y="43"/>
                  </a:cubicBezTo>
                  <a:cubicBezTo>
                    <a:pt x="33" y="44"/>
                    <a:pt x="30" y="46"/>
                    <a:pt x="30" y="46"/>
                  </a:cubicBezTo>
                  <a:cubicBezTo>
                    <a:pt x="30" y="46"/>
                    <a:pt x="29" y="47"/>
                    <a:pt x="28" y="48"/>
                  </a:cubicBezTo>
                  <a:cubicBezTo>
                    <a:pt x="28" y="49"/>
                    <a:pt x="28" y="50"/>
                    <a:pt x="28" y="51"/>
                  </a:cubicBezTo>
                  <a:cubicBezTo>
                    <a:pt x="28" y="51"/>
                    <a:pt x="27" y="52"/>
                    <a:pt x="27" y="53"/>
                  </a:cubicBezTo>
                  <a:cubicBezTo>
                    <a:pt x="27" y="54"/>
                    <a:pt x="26" y="55"/>
                    <a:pt x="26" y="56"/>
                  </a:cubicBezTo>
                  <a:cubicBezTo>
                    <a:pt x="25" y="56"/>
                    <a:pt x="25" y="57"/>
                    <a:pt x="24" y="57"/>
                  </a:cubicBezTo>
                  <a:cubicBezTo>
                    <a:pt x="24" y="57"/>
                    <a:pt x="22" y="58"/>
                    <a:pt x="21" y="58"/>
                  </a:cubicBezTo>
                  <a:cubicBezTo>
                    <a:pt x="20" y="59"/>
                    <a:pt x="20" y="60"/>
                    <a:pt x="20" y="60"/>
                  </a:cubicBezTo>
                  <a:cubicBezTo>
                    <a:pt x="20" y="60"/>
                    <a:pt x="21" y="61"/>
                    <a:pt x="21" y="61"/>
                  </a:cubicBezTo>
                  <a:cubicBezTo>
                    <a:pt x="22" y="61"/>
                    <a:pt x="23" y="62"/>
                    <a:pt x="23" y="62"/>
                  </a:cubicBezTo>
                  <a:cubicBezTo>
                    <a:pt x="23" y="62"/>
                    <a:pt x="23" y="63"/>
                    <a:pt x="23" y="64"/>
                  </a:cubicBezTo>
                  <a:cubicBezTo>
                    <a:pt x="23" y="64"/>
                    <a:pt x="22" y="66"/>
                    <a:pt x="23" y="66"/>
                  </a:cubicBezTo>
                  <a:cubicBezTo>
                    <a:pt x="24" y="66"/>
                    <a:pt x="25" y="66"/>
                    <a:pt x="25" y="66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68"/>
                    <a:pt x="29" y="69"/>
                    <a:pt x="29" y="70"/>
                  </a:cubicBezTo>
                  <a:cubicBezTo>
                    <a:pt x="28" y="70"/>
                    <a:pt x="28" y="71"/>
                    <a:pt x="28" y="71"/>
                  </a:cubicBezTo>
                  <a:cubicBezTo>
                    <a:pt x="27" y="71"/>
                    <a:pt x="27" y="71"/>
                    <a:pt x="27" y="70"/>
                  </a:cubicBezTo>
                  <a:cubicBezTo>
                    <a:pt x="27" y="69"/>
                    <a:pt x="27" y="69"/>
                    <a:pt x="26" y="68"/>
                  </a:cubicBezTo>
                  <a:cubicBezTo>
                    <a:pt x="25" y="68"/>
                    <a:pt x="24" y="69"/>
                    <a:pt x="24" y="69"/>
                  </a:cubicBezTo>
                  <a:cubicBezTo>
                    <a:pt x="24" y="69"/>
                    <a:pt x="23" y="69"/>
                    <a:pt x="23" y="68"/>
                  </a:cubicBezTo>
                  <a:cubicBezTo>
                    <a:pt x="22" y="67"/>
                    <a:pt x="22" y="68"/>
                    <a:pt x="22" y="67"/>
                  </a:cubicBezTo>
                  <a:cubicBezTo>
                    <a:pt x="22" y="66"/>
                    <a:pt x="23" y="66"/>
                    <a:pt x="22" y="65"/>
                  </a:cubicBezTo>
                  <a:cubicBezTo>
                    <a:pt x="22" y="65"/>
                    <a:pt x="21" y="64"/>
                    <a:pt x="21" y="64"/>
                  </a:cubicBezTo>
                  <a:cubicBezTo>
                    <a:pt x="20" y="64"/>
                    <a:pt x="21" y="65"/>
                    <a:pt x="20" y="64"/>
                  </a:cubicBezTo>
                  <a:cubicBezTo>
                    <a:pt x="20" y="63"/>
                    <a:pt x="19" y="63"/>
                    <a:pt x="19" y="63"/>
                  </a:cubicBezTo>
                  <a:cubicBezTo>
                    <a:pt x="19" y="63"/>
                    <a:pt x="18" y="63"/>
                    <a:pt x="18" y="62"/>
                  </a:cubicBezTo>
                  <a:cubicBezTo>
                    <a:pt x="18" y="62"/>
                    <a:pt x="18" y="61"/>
                    <a:pt x="18" y="60"/>
                  </a:cubicBezTo>
                  <a:cubicBezTo>
                    <a:pt x="18" y="60"/>
                    <a:pt x="19" y="59"/>
                    <a:pt x="19" y="58"/>
                  </a:cubicBezTo>
                  <a:cubicBezTo>
                    <a:pt x="19" y="58"/>
                    <a:pt x="19" y="55"/>
                    <a:pt x="19" y="55"/>
                  </a:cubicBezTo>
                  <a:cubicBezTo>
                    <a:pt x="19" y="55"/>
                    <a:pt x="16" y="61"/>
                    <a:pt x="15" y="66"/>
                  </a:cubicBezTo>
                  <a:cubicBezTo>
                    <a:pt x="15" y="66"/>
                    <a:pt x="16" y="65"/>
                    <a:pt x="16" y="66"/>
                  </a:cubicBezTo>
                  <a:cubicBezTo>
                    <a:pt x="16" y="67"/>
                    <a:pt x="17" y="68"/>
                    <a:pt x="16" y="69"/>
                  </a:cubicBezTo>
                  <a:cubicBezTo>
                    <a:pt x="16" y="69"/>
                    <a:pt x="16" y="69"/>
                    <a:pt x="16" y="72"/>
                  </a:cubicBezTo>
                  <a:cubicBezTo>
                    <a:pt x="16" y="74"/>
                    <a:pt x="17" y="75"/>
                    <a:pt x="17" y="76"/>
                  </a:cubicBezTo>
                  <a:cubicBezTo>
                    <a:pt x="16" y="76"/>
                    <a:pt x="16" y="77"/>
                    <a:pt x="16" y="78"/>
                  </a:cubicBezTo>
                  <a:cubicBezTo>
                    <a:pt x="16" y="79"/>
                    <a:pt x="16" y="82"/>
                    <a:pt x="17" y="82"/>
                  </a:cubicBezTo>
                  <a:cubicBezTo>
                    <a:pt x="17" y="82"/>
                    <a:pt x="17" y="83"/>
                    <a:pt x="17" y="83"/>
                  </a:cubicBezTo>
                  <a:cubicBezTo>
                    <a:pt x="18" y="84"/>
                    <a:pt x="17" y="85"/>
                    <a:pt x="18" y="84"/>
                  </a:cubicBezTo>
                  <a:cubicBezTo>
                    <a:pt x="19" y="82"/>
                    <a:pt x="20" y="81"/>
                    <a:pt x="20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0" y="80"/>
                    <a:pt x="20" y="79"/>
                    <a:pt x="22" y="79"/>
                  </a:cubicBezTo>
                  <a:cubicBezTo>
                    <a:pt x="23" y="79"/>
                    <a:pt x="24" y="79"/>
                    <a:pt x="24" y="80"/>
                  </a:cubicBezTo>
                  <a:cubicBezTo>
                    <a:pt x="25" y="80"/>
                    <a:pt x="23" y="82"/>
                    <a:pt x="24" y="82"/>
                  </a:cubicBezTo>
                  <a:cubicBezTo>
                    <a:pt x="25" y="82"/>
                    <a:pt x="27" y="81"/>
                    <a:pt x="28" y="81"/>
                  </a:cubicBezTo>
                  <a:cubicBezTo>
                    <a:pt x="29" y="81"/>
                    <a:pt x="29" y="82"/>
                    <a:pt x="30" y="83"/>
                  </a:cubicBezTo>
                  <a:cubicBezTo>
                    <a:pt x="30" y="84"/>
                    <a:pt x="30" y="85"/>
                    <a:pt x="31" y="86"/>
                  </a:cubicBezTo>
                  <a:cubicBezTo>
                    <a:pt x="32" y="86"/>
                    <a:pt x="31" y="87"/>
                    <a:pt x="32" y="88"/>
                  </a:cubicBezTo>
                  <a:cubicBezTo>
                    <a:pt x="32" y="89"/>
                    <a:pt x="34" y="90"/>
                    <a:pt x="35" y="90"/>
                  </a:cubicBezTo>
                  <a:cubicBezTo>
                    <a:pt x="35" y="90"/>
                    <a:pt x="37" y="90"/>
                    <a:pt x="38" y="90"/>
                  </a:cubicBezTo>
                  <a:cubicBezTo>
                    <a:pt x="39" y="91"/>
                    <a:pt x="38" y="92"/>
                    <a:pt x="39" y="92"/>
                  </a:cubicBezTo>
                  <a:cubicBezTo>
                    <a:pt x="40" y="92"/>
                    <a:pt x="41" y="95"/>
                    <a:pt x="41" y="95"/>
                  </a:cubicBezTo>
                  <a:cubicBezTo>
                    <a:pt x="41" y="95"/>
                    <a:pt x="41" y="97"/>
                    <a:pt x="41" y="98"/>
                  </a:cubicBezTo>
                  <a:cubicBezTo>
                    <a:pt x="41" y="98"/>
                    <a:pt x="41" y="99"/>
                    <a:pt x="42" y="100"/>
                  </a:cubicBezTo>
                  <a:cubicBezTo>
                    <a:pt x="42" y="100"/>
                    <a:pt x="44" y="100"/>
                    <a:pt x="44" y="100"/>
                  </a:cubicBezTo>
                  <a:cubicBezTo>
                    <a:pt x="44" y="100"/>
                    <a:pt x="43" y="102"/>
                    <a:pt x="45" y="102"/>
                  </a:cubicBezTo>
                  <a:cubicBezTo>
                    <a:pt x="47" y="103"/>
                    <a:pt x="48" y="103"/>
                    <a:pt x="49" y="104"/>
                  </a:cubicBezTo>
                  <a:cubicBezTo>
                    <a:pt x="49" y="104"/>
                    <a:pt x="48" y="105"/>
                    <a:pt x="50" y="105"/>
                  </a:cubicBezTo>
                  <a:cubicBezTo>
                    <a:pt x="52" y="105"/>
                    <a:pt x="54" y="105"/>
                    <a:pt x="55" y="106"/>
                  </a:cubicBezTo>
                  <a:cubicBezTo>
                    <a:pt x="56" y="106"/>
                    <a:pt x="55" y="107"/>
                    <a:pt x="57" y="109"/>
                  </a:cubicBezTo>
                  <a:cubicBezTo>
                    <a:pt x="60" y="110"/>
                    <a:pt x="60" y="111"/>
                    <a:pt x="61" y="111"/>
                  </a:cubicBezTo>
                  <a:cubicBezTo>
                    <a:pt x="62" y="111"/>
                    <a:pt x="63" y="111"/>
                    <a:pt x="63" y="113"/>
                  </a:cubicBezTo>
                  <a:cubicBezTo>
                    <a:pt x="62" y="115"/>
                    <a:pt x="62" y="116"/>
                    <a:pt x="61" y="117"/>
                  </a:cubicBezTo>
                  <a:cubicBezTo>
                    <a:pt x="60" y="118"/>
                    <a:pt x="59" y="120"/>
                    <a:pt x="58" y="121"/>
                  </a:cubicBezTo>
                  <a:cubicBezTo>
                    <a:pt x="58" y="122"/>
                    <a:pt x="57" y="123"/>
                    <a:pt x="58" y="124"/>
                  </a:cubicBezTo>
                  <a:cubicBezTo>
                    <a:pt x="58" y="126"/>
                    <a:pt x="59" y="127"/>
                    <a:pt x="59" y="128"/>
                  </a:cubicBezTo>
                  <a:cubicBezTo>
                    <a:pt x="59" y="129"/>
                    <a:pt x="59" y="131"/>
                    <a:pt x="59" y="132"/>
                  </a:cubicBezTo>
                  <a:cubicBezTo>
                    <a:pt x="58" y="133"/>
                    <a:pt x="58" y="134"/>
                    <a:pt x="58" y="134"/>
                  </a:cubicBezTo>
                  <a:cubicBezTo>
                    <a:pt x="58" y="134"/>
                    <a:pt x="59" y="136"/>
                    <a:pt x="58" y="137"/>
                  </a:cubicBezTo>
                  <a:cubicBezTo>
                    <a:pt x="57" y="138"/>
                    <a:pt x="55" y="140"/>
                    <a:pt x="54" y="140"/>
                  </a:cubicBezTo>
                  <a:cubicBezTo>
                    <a:pt x="53" y="140"/>
                    <a:pt x="51" y="142"/>
                    <a:pt x="51" y="142"/>
                  </a:cubicBezTo>
                  <a:cubicBezTo>
                    <a:pt x="51" y="142"/>
                    <a:pt x="51" y="146"/>
                    <a:pt x="51" y="147"/>
                  </a:cubicBezTo>
                  <a:cubicBezTo>
                    <a:pt x="51" y="147"/>
                    <a:pt x="47" y="154"/>
                    <a:pt x="49" y="155"/>
                  </a:cubicBezTo>
                  <a:cubicBezTo>
                    <a:pt x="50" y="156"/>
                    <a:pt x="50" y="158"/>
                    <a:pt x="50" y="159"/>
                  </a:cubicBezTo>
                  <a:cubicBezTo>
                    <a:pt x="49" y="160"/>
                    <a:pt x="49" y="160"/>
                    <a:pt x="49" y="160"/>
                  </a:cubicBezTo>
                  <a:cubicBezTo>
                    <a:pt x="48" y="161"/>
                    <a:pt x="46" y="161"/>
                    <a:pt x="47" y="163"/>
                  </a:cubicBezTo>
                  <a:cubicBezTo>
                    <a:pt x="49" y="165"/>
                    <a:pt x="50" y="165"/>
                    <a:pt x="50" y="167"/>
                  </a:cubicBezTo>
                  <a:cubicBezTo>
                    <a:pt x="51" y="168"/>
                    <a:pt x="51" y="168"/>
                    <a:pt x="52" y="170"/>
                  </a:cubicBezTo>
                  <a:cubicBezTo>
                    <a:pt x="53" y="171"/>
                    <a:pt x="53" y="172"/>
                    <a:pt x="54" y="173"/>
                  </a:cubicBezTo>
                  <a:cubicBezTo>
                    <a:pt x="55" y="174"/>
                    <a:pt x="56" y="175"/>
                    <a:pt x="56" y="176"/>
                  </a:cubicBezTo>
                  <a:cubicBezTo>
                    <a:pt x="56" y="177"/>
                    <a:pt x="59" y="179"/>
                    <a:pt x="56" y="177"/>
                  </a:cubicBezTo>
                  <a:cubicBezTo>
                    <a:pt x="53" y="175"/>
                    <a:pt x="56" y="177"/>
                    <a:pt x="52" y="174"/>
                  </a:cubicBezTo>
                  <a:cubicBezTo>
                    <a:pt x="49" y="171"/>
                    <a:pt x="48" y="173"/>
                    <a:pt x="46" y="171"/>
                  </a:cubicBezTo>
                  <a:cubicBezTo>
                    <a:pt x="45" y="169"/>
                    <a:pt x="47" y="175"/>
                    <a:pt x="44" y="168"/>
                  </a:cubicBezTo>
                  <a:cubicBezTo>
                    <a:pt x="41" y="160"/>
                    <a:pt x="40" y="161"/>
                    <a:pt x="39" y="159"/>
                  </a:cubicBezTo>
                  <a:cubicBezTo>
                    <a:pt x="39" y="157"/>
                    <a:pt x="39" y="159"/>
                    <a:pt x="37" y="155"/>
                  </a:cubicBezTo>
                  <a:cubicBezTo>
                    <a:pt x="35" y="151"/>
                    <a:pt x="37" y="154"/>
                    <a:pt x="35" y="151"/>
                  </a:cubicBezTo>
                  <a:cubicBezTo>
                    <a:pt x="33" y="149"/>
                    <a:pt x="33" y="152"/>
                    <a:pt x="32" y="148"/>
                  </a:cubicBezTo>
                  <a:cubicBezTo>
                    <a:pt x="31" y="143"/>
                    <a:pt x="31" y="146"/>
                    <a:pt x="30" y="141"/>
                  </a:cubicBezTo>
                  <a:cubicBezTo>
                    <a:pt x="28" y="136"/>
                    <a:pt x="31" y="136"/>
                    <a:pt x="28" y="133"/>
                  </a:cubicBezTo>
                  <a:cubicBezTo>
                    <a:pt x="25" y="131"/>
                    <a:pt x="25" y="132"/>
                    <a:pt x="24" y="131"/>
                  </a:cubicBezTo>
                  <a:cubicBezTo>
                    <a:pt x="23" y="129"/>
                    <a:pt x="25" y="130"/>
                    <a:pt x="22" y="126"/>
                  </a:cubicBezTo>
                  <a:cubicBezTo>
                    <a:pt x="20" y="122"/>
                    <a:pt x="16" y="120"/>
                    <a:pt x="16" y="113"/>
                  </a:cubicBezTo>
                  <a:cubicBezTo>
                    <a:pt x="16" y="105"/>
                    <a:pt x="16" y="104"/>
                    <a:pt x="16" y="104"/>
                  </a:cubicBezTo>
                  <a:cubicBezTo>
                    <a:pt x="16" y="104"/>
                    <a:pt x="13" y="101"/>
                    <a:pt x="14" y="97"/>
                  </a:cubicBezTo>
                  <a:cubicBezTo>
                    <a:pt x="15" y="92"/>
                    <a:pt x="16" y="94"/>
                    <a:pt x="15" y="92"/>
                  </a:cubicBezTo>
                  <a:cubicBezTo>
                    <a:pt x="15" y="91"/>
                    <a:pt x="14" y="91"/>
                    <a:pt x="13" y="89"/>
                  </a:cubicBezTo>
                  <a:cubicBezTo>
                    <a:pt x="12" y="88"/>
                    <a:pt x="12" y="88"/>
                    <a:pt x="11" y="87"/>
                  </a:cubicBezTo>
                  <a:cubicBezTo>
                    <a:pt x="11" y="86"/>
                    <a:pt x="11" y="83"/>
                    <a:pt x="11" y="83"/>
                  </a:cubicBezTo>
                  <a:cubicBezTo>
                    <a:pt x="10" y="84"/>
                    <a:pt x="10" y="84"/>
                    <a:pt x="10" y="84"/>
                  </a:cubicBezTo>
                  <a:cubicBezTo>
                    <a:pt x="10" y="84"/>
                    <a:pt x="0" y="182"/>
                    <a:pt x="97" y="197"/>
                  </a:cubicBezTo>
                  <a:cubicBezTo>
                    <a:pt x="97" y="197"/>
                    <a:pt x="75" y="192"/>
                    <a:pt x="73" y="187"/>
                  </a:cubicBezTo>
                  <a:cubicBezTo>
                    <a:pt x="73" y="187"/>
                    <a:pt x="72" y="183"/>
                    <a:pt x="73" y="183"/>
                  </a:cubicBezTo>
                  <a:cubicBezTo>
                    <a:pt x="74" y="183"/>
                    <a:pt x="76" y="184"/>
                    <a:pt x="77" y="183"/>
                  </a:cubicBezTo>
                  <a:cubicBezTo>
                    <a:pt x="79" y="181"/>
                    <a:pt x="80" y="180"/>
                    <a:pt x="80" y="180"/>
                  </a:cubicBezTo>
                  <a:cubicBezTo>
                    <a:pt x="80" y="182"/>
                    <a:pt x="80" y="182"/>
                    <a:pt x="80" y="182"/>
                  </a:cubicBezTo>
                  <a:cubicBezTo>
                    <a:pt x="80" y="182"/>
                    <a:pt x="79" y="182"/>
                    <a:pt x="83" y="181"/>
                  </a:cubicBezTo>
                  <a:cubicBezTo>
                    <a:pt x="88" y="181"/>
                    <a:pt x="88" y="181"/>
                    <a:pt x="89" y="181"/>
                  </a:cubicBezTo>
                  <a:cubicBezTo>
                    <a:pt x="91" y="180"/>
                    <a:pt x="93" y="176"/>
                    <a:pt x="94" y="178"/>
                  </a:cubicBezTo>
                  <a:cubicBezTo>
                    <a:pt x="95" y="181"/>
                    <a:pt x="93" y="180"/>
                    <a:pt x="95" y="181"/>
                  </a:cubicBezTo>
                  <a:cubicBezTo>
                    <a:pt x="97" y="181"/>
                    <a:pt x="101" y="180"/>
                    <a:pt x="101" y="180"/>
                  </a:cubicBezTo>
                  <a:cubicBezTo>
                    <a:pt x="101" y="180"/>
                    <a:pt x="108" y="181"/>
                    <a:pt x="108" y="180"/>
                  </a:cubicBezTo>
                  <a:cubicBezTo>
                    <a:pt x="109" y="179"/>
                    <a:pt x="109" y="178"/>
                    <a:pt x="110" y="178"/>
                  </a:cubicBezTo>
                  <a:cubicBezTo>
                    <a:pt x="111" y="178"/>
                    <a:pt x="112" y="180"/>
                    <a:pt x="112" y="180"/>
                  </a:cubicBezTo>
                  <a:cubicBezTo>
                    <a:pt x="108" y="182"/>
                    <a:pt x="108" y="182"/>
                    <a:pt x="108" y="182"/>
                  </a:cubicBezTo>
                  <a:cubicBezTo>
                    <a:pt x="105" y="185"/>
                    <a:pt x="105" y="185"/>
                    <a:pt x="105" y="185"/>
                  </a:cubicBezTo>
                  <a:cubicBezTo>
                    <a:pt x="105" y="185"/>
                    <a:pt x="103" y="185"/>
                    <a:pt x="105" y="186"/>
                  </a:cubicBezTo>
                  <a:cubicBezTo>
                    <a:pt x="106" y="187"/>
                    <a:pt x="107" y="187"/>
                    <a:pt x="108" y="187"/>
                  </a:cubicBezTo>
                  <a:cubicBezTo>
                    <a:pt x="110" y="187"/>
                    <a:pt x="114" y="190"/>
                    <a:pt x="115" y="188"/>
                  </a:cubicBezTo>
                  <a:cubicBezTo>
                    <a:pt x="116" y="186"/>
                    <a:pt x="116" y="186"/>
                    <a:pt x="117" y="185"/>
                  </a:cubicBezTo>
                  <a:cubicBezTo>
                    <a:pt x="117" y="184"/>
                    <a:pt x="117" y="182"/>
                    <a:pt x="119" y="182"/>
                  </a:cubicBezTo>
                  <a:cubicBezTo>
                    <a:pt x="120" y="182"/>
                    <a:pt x="122" y="183"/>
                    <a:pt x="122" y="183"/>
                  </a:cubicBezTo>
                  <a:cubicBezTo>
                    <a:pt x="121" y="186"/>
                    <a:pt x="121" y="186"/>
                    <a:pt x="121" y="186"/>
                  </a:cubicBezTo>
                  <a:cubicBezTo>
                    <a:pt x="121" y="186"/>
                    <a:pt x="123" y="186"/>
                    <a:pt x="125" y="186"/>
                  </a:cubicBezTo>
                  <a:cubicBezTo>
                    <a:pt x="126" y="186"/>
                    <a:pt x="126" y="188"/>
                    <a:pt x="128" y="186"/>
                  </a:cubicBezTo>
                  <a:cubicBezTo>
                    <a:pt x="129" y="184"/>
                    <a:pt x="129" y="184"/>
                    <a:pt x="131" y="184"/>
                  </a:cubicBezTo>
                  <a:cubicBezTo>
                    <a:pt x="133" y="184"/>
                    <a:pt x="135" y="183"/>
                    <a:pt x="136" y="183"/>
                  </a:cubicBezTo>
                  <a:cubicBezTo>
                    <a:pt x="136" y="184"/>
                    <a:pt x="138" y="184"/>
                    <a:pt x="139" y="184"/>
                  </a:cubicBezTo>
                  <a:cubicBezTo>
                    <a:pt x="139" y="184"/>
                    <a:pt x="143" y="186"/>
                    <a:pt x="143" y="186"/>
                  </a:cubicBezTo>
                  <a:cubicBezTo>
                    <a:pt x="144" y="185"/>
                    <a:pt x="148" y="186"/>
                    <a:pt x="148" y="186"/>
                  </a:cubicBezTo>
                  <a:cubicBezTo>
                    <a:pt x="148" y="186"/>
                    <a:pt x="137" y="196"/>
                    <a:pt x="113" y="197"/>
                  </a:cubicBezTo>
                  <a:cubicBezTo>
                    <a:pt x="113" y="197"/>
                    <a:pt x="167" y="199"/>
                    <a:pt x="197" y="146"/>
                  </a:cubicBezTo>
                  <a:cubicBezTo>
                    <a:pt x="228" y="94"/>
                    <a:pt x="206" y="26"/>
                    <a:pt x="137" y="3"/>
                  </a:cubicBezTo>
                  <a:cubicBezTo>
                    <a:pt x="137" y="3"/>
                    <a:pt x="189" y="22"/>
                    <a:pt x="203" y="71"/>
                  </a:cubicBezTo>
                  <a:cubicBezTo>
                    <a:pt x="202" y="72"/>
                    <a:pt x="202" y="72"/>
                    <a:pt x="202" y="72"/>
                  </a:cubicBezTo>
                  <a:cubicBezTo>
                    <a:pt x="201" y="71"/>
                    <a:pt x="201" y="72"/>
                    <a:pt x="200" y="69"/>
                  </a:cubicBezTo>
                  <a:cubicBezTo>
                    <a:pt x="199" y="67"/>
                    <a:pt x="199" y="68"/>
                    <a:pt x="199" y="66"/>
                  </a:cubicBezTo>
                  <a:cubicBezTo>
                    <a:pt x="198" y="64"/>
                    <a:pt x="198" y="65"/>
                    <a:pt x="197" y="64"/>
                  </a:cubicBezTo>
                  <a:cubicBezTo>
                    <a:pt x="195" y="62"/>
                    <a:pt x="195" y="62"/>
                    <a:pt x="194" y="61"/>
                  </a:cubicBezTo>
                  <a:cubicBezTo>
                    <a:pt x="193" y="61"/>
                    <a:pt x="192" y="58"/>
                    <a:pt x="192" y="57"/>
                  </a:cubicBezTo>
                  <a:cubicBezTo>
                    <a:pt x="191" y="56"/>
                    <a:pt x="189" y="55"/>
                    <a:pt x="188" y="55"/>
                  </a:cubicBezTo>
                  <a:cubicBezTo>
                    <a:pt x="187" y="55"/>
                    <a:pt x="188" y="54"/>
                    <a:pt x="187" y="55"/>
                  </a:cubicBezTo>
                  <a:cubicBezTo>
                    <a:pt x="187" y="56"/>
                    <a:pt x="189" y="58"/>
                    <a:pt x="189" y="58"/>
                  </a:cubicBezTo>
                  <a:cubicBezTo>
                    <a:pt x="189" y="62"/>
                    <a:pt x="189" y="62"/>
                    <a:pt x="189" y="62"/>
                  </a:cubicBezTo>
                  <a:cubicBezTo>
                    <a:pt x="189" y="62"/>
                    <a:pt x="190" y="65"/>
                    <a:pt x="190" y="66"/>
                  </a:cubicBezTo>
                  <a:cubicBezTo>
                    <a:pt x="190" y="67"/>
                    <a:pt x="189" y="70"/>
                    <a:pt x="189" y="70"/>
                  </a:cubicBezTo>
                  <a:cubicBezTo>
                    <a:pt x="189" y="70"/>
                    <a:pt x="188" y="72"/>
                    <a:pt x="187" y="73"/>
                  </a:cubicBezTo>
                  <a:cubicBezTo>
                    <a:pt x="186" y="73"/>
                    <a:pt x="181" y="74"/>
                    <a:pt x="181" y="74"/>
                  </a:cubicBezTo>
                  <a:cubicBezTo>
                    <a:pt x="181" y="74"/>
                    <a:pt x="179" y="72"/>
                    <a:pt x="179" y="71"/>
                  </a:cubicBezTo>
                  <a:cubicBezTo>
                    <a:pt x="178" y="69"/>
                    <a:pt x="175" y="69"/>
                    <a:pt x="174" y="68"/>
                  </a:cubicBezTo>
                  <a:cubicBezTo>
                    <a:pt x="174" y="67"/>
                    <a:pt x="175" y="66"/>
                    <a:pt x="173" y="64"/>
                  </a:cubicBezTo>
                  <a:cubicBezTo>
                    <a:pt x="172" y="62"/>
                    <a:pt x="173" y="63"/>
                    <a:pt x="172" y="61"/>
                  </a:cubicBezTo>
                  <a:cubicBezTo>
                    <a:pt x="170" y="59"/>
                    <a:pt x="170" y="59"/>
                    <a:pt x="170" y="59"/>
                  </a:cubicBezTo>
                  <a:cubicBezTo>
                    <a:pt x="170" y="59"/>
                    <a:pt x="166" y="58"/>
                    <a:pt x="167" y="60"/>
                  </a:cubicBezTo>
                  <a:cubicBezTo>
                    <a:pt x="168" y="63"/>
                    <a:pt x="167" y="65"/>
                    <a:pt x="168" y="65"/>
                  </a:cubicBezTo>
                  <a:cubicBezTo>
                    <a:pt x="169" y="66"/>
                    <a:pt x="170" y="65"/>
                    <a:pt x="171" y="67"/>
                  </a:cubicBezTo>
                  <a:cubicBezTo>
                    <a:pt x="172" y="69"/>
                    <a:pt x="172" y="70"/>
                    <a:pt x="172" y="71"/>
                  </a:cubicBezTo>
                  <a:cubicBezTo>
                    <a:pt x="173" y="71"/>
                    <a:pt x="173" y="74"/>
                    <a:pt x="174" y="75"/>
                  </a:cubicBezTo>
                  <a:cubicBezTo>
                    <a:pt x="175" y="75"/>
                    <a:pt x="178" y="75"/>
                    <a:pt x="178" y="76"/>
                  </a:cubicBezTo>
                  <a:cubicBezTo>
                    <a:pt x="177" y="77"/>
                    <a:pt x="176" y="78"/>
                    <a:pt x="178" y="79"/>
                  </a:cubicBezTo>
                  <a:cubicBezTo>
                    <a:pt x="179" y="79"/>
                    <a:pt x="179" y="80"/>
                    <a:pt x="180" y="80"/>
                  </a:cubicBezTo>
                  <a:cubicBezTo>
                    <a:pt x="181" y="80"/>
                    <a:pt x="181" y="80"/>
                    <a:pt x="182" y="79"/>
                  </a:cubicBezTo>
                  <a:cubicBezTo>
                    <a:pt x="184" y="79"/>
                    <a:pt x="186" y="79"/>
                    <a:pt x="186" y="79"/>
                  </a:cubicBezTo>
                  <a:cubicBezTo>
                    <a:pt x="186" y="79"/>
                    <a:pt x="188" y="80"/>
                    <a:pt x="188" y="81"/>
                  </a:cubicBezTo>
                  <a:cubicBezTo>
                    <a:pt x="188" y="82"/>
                    <a:pt x="187" y="86"/>
                    <a:pt x="187" y="86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90"/>
                    <a:pt x="185" y="97"/>
                    <a:pt x="184" y="97"/>
                  </a:cubicBezTo>
                  <a:cubicBezTo>
                    <a:pt x="183" y="97"/>
                    <a:pt x="182" y="100"/>
                    <a:pt x="181" y="100"/>
                  </a:cubicBezTo>
                  <a:cubicBezTo>
                    <a:pt x="180" y="101"/>
                    <a:pt x="180" y="105"/>
                    <a:pt x="180" y="105"/>
                  </a:cubicBezTo>
                  <a:cubicBezTo>
                    <a:pt x="178" y="108"/>
                    <a:pt x="178" y="108"/>
                    <a:pt x="178" y="108"/>
                  </a:cubicBezTo>
                  <a:cubicBezTo>
                    <a:pt x="178" y="108"/>
                    <a:pt x="178" y="111"/>
                    <a:pt x="178" y="112"/>
                  </a:cubicBezTo>
                  <a:cubicBezTo>
                    <a:pt x="178" y="113"/>
                    <a:pt x="179" y="117"/>
                    <a:pt x="178" y="119"/>
                  </a:cubicBezTo>
                  <a:cubicBezTo>
                    <a:pt x="178" y="121"/>
                    <a:pt x="175" y="122"/>
                    <a:pt x="175" y="122"/>
                  </a:cubicBezTo>
                  <a:cubicBezTo>
                    <a:pt x="175" y="122"/>
                    <a:pt x="179" y="126"/>
                    <a:pt x="177" y="126"/>
                  </a:cubicBezTo>
                  <a:cubicBezTo>
                    <a:pt x="175" y="127"/>
                    <a:pt x="173" y="129"/>
                    <a:pt x="173" y="130"/>
                  </a:cubicBezTo>
                  <a:cubicBezTo>
                    <a:pt x="172" y="131"/>
                    <a:pt x="172" y="132"/>
                    <a:pt x="171" y="132"/>
                  </a:cubicBezTo>
                  <a:cubicBezTo>
                    <a:pt x="170" y="133"/>
                    <a:pt x="168" y="133"/>
                    <a:pt x="168" y="134"/>
                  </a:cubicBezTo>
                  <a:cubicBezTo>
                    <a:pt x="168" y="134"/>
                    <a:pt x="168" y="137"/>
                    <a:pt x="168" y="137"/>
                  </a:cubicBezTo>
                  <a:cubicBezTo>
                    <a:pt x="164" y="142"/>
                    <a:pt x="164" y="142"/>
                    <a:pt x="164" y="142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60" y="146"/>
                    <a:pt x="160" y="149"/>
                    <a:pt x="159" y="149"/>
                  </a:cubicBezTo>
                  <a:cubicBezTo>
                    <a:pt x="158" y="149"/>
                    <a:pt x="153" y="151"/>
                    <a:pt x="152" y="152"/>
                  </a:cubicBezTo>
                  <a:cubicBezTo>
                    <a:pt x="152" y="152"/>
                    <a:pt x="148" y="154"/>
                    <a:pt x="147" y="154"/>
                  </a:cubicBezTo>
                  <a:cubicBezTo>
                    <a:pt x="146" y="154"/>
                    <a:pt x="148" y="157"/>
                    <a:pt x="146" y="154"/>
                  </a:cubicBezTo>
                  <a:cubicBezTo>
                    <a:pt x="144" y="151"/>
                    <a:pt x="145" y="153"/>
                    <a:pt x="144" y="149"/>
                  </a:cubicBezTo>
                  <a:cubicBezTo>
                    <a:pt x="142" y="145"/>
                    <a:pt x="142" y="148"/>
                    <a:pt x="142" y="145"/>
                  </a:cubicBezTo>
                  <a:cubicBezTo>
                    <a:pt x="142" y="143"/>
                    <a:pt x="142" y="145"/>
                    <a:pt x="142" y="143"/>
                  </a:cubicBezTo>
                  <a:cubicBezTo>
                    <a:pt x="142" y="140"/>
                    <a:pt x="143" y="142"/>
                    <a:pt x="141" y="139"/>
                  </a:cubicBezTo>
                  <a:cubicBezTo>
                    <a:pt x="140" y="136"/>
                    <a:pt x="140" y="137"/>
                    <a:pt x="138" y="135"/>
                  </a:cubicBezTo>
                  <a:cubicBezTo>
                    <a:pt x="136" y="133"/>
                    <a:pt x="135" y="135"/>
                    <a:pt x="136" y="132"/>
                  </a:cubicBezTo>
                  <a:cubicBezTo>
                    <a:pt x="137" y="129"/>
                    <a:pt x="137" y="132"/>
                    <a:pt x="137" y="129"/>
                  </a:cubicBezTo>
                  <a:cubicBezTo>
                    <a:pt x="138" y="126"/>
                    <a:pt x="137" y="125"/>
                    <a:pt x="139" y="124"/>
                  </a:cubicBezTo>
                  <a:cubicBezTo>
                    <a:pt x="141" y="123"/>
                    <a:pt x="142" y="122"/>
                    <a:pt x="142" y="121"/>
                  </a:cubicBezTo>
                  <a:cubicBezTo>
                    <a:pt x="142" y="119"/>
                    <a:pt x="142" y="118"/>
                    <a:pt x="142" y="117"/>
                  </a:cubicBezTo>
                  <a:cubicBezTo>
                    <a:pt x="141" y="116"/>
                    <a:pt x="139" y="114"/>
                    <a:pt x="139" y="113"/>
                  </a:cubicBezTo>
                  <a:cubicBezTo>
                    <a:pt x="139" y="112"/>
                    <a:pt x="139" y="113"/>
                    <a:pt x="137" y="111"/>
                  </a:cubicBezTo>
                  <a:cubicBezTo>
                    <a:pt x="136" y="109"/>
                    <a:pt x="135" y="108"/>
                    <a:pt x="135" y="108"/>
                  </a:cubicBezTo>
                  <a:cubicBezTo>
                    <a:pt x="135" y="108"/>
                    <a:pt x="135" y="103"/>
                    <a:pt x="135" y="101"/>
                  </a:cubicBezTo>
                  <a:cubicBezTo>
                    <a:pt x="135" y="99"/>
                    <a:pt x="134" y="102"/>
                    <a:pt x="135" y="99"/>
                  </a:cubicBezTo>
                  <a:cubicBezTo>
                    <a:pt x="135" y="96"/>
                    <a:pt x="135" y="94"/>
                    <a:pt x="135" y="94"/>
                  </a:cubicBezTo>
                  <a:cubicBezTo>
                    <a:pt x="135" y="94"/>
                    <a:pt x="132" y="92"/>
                    <a:pt x="131" y="92"/>
                  </a:cubicBezTo>
                  <a:cubicBezTo>
                    <a:pt x="129" y="92"/>
                    <a:pt x="129" y="94"/>
                    <a:pt x="127" y="93"/>
                  </a:cubicBezTo>
                  <a:cubicBezTo>
                    <a:pt x="125" y="91"/>
                    <a:pt x="126" y="90"/>
                    <a:pt x="125" y="89"/>
                  </a:cubicBezTo>
                  <a:cubicBezTo>
                    <a:pt x="124" y="89"/>
                    <a:pt x="123" y="89"/>
                    <a:pt x="122" y="90"/>
                  </a:cubicBezTo>
                  <a:cubicBezTo>
                    <a:pt x="121" y="91"/>
                    <a:pt x="118" y="91"/>
                    <a:pt x="116" y="91"/>
                  </a:cubicBezTo>
                  <a:cubicBezTo>
                    <a:pt x="114" y="92"/>
                    <a:pt x="113" y="92"/>
                    <a:pt x="110" y="92"/>
                  </a:cubicBezTo>
                  <a:cubicBezTo>
                    <a:pt x="108" y="92"/>
                    <a:pt x="104" y="93"/>
                    <a:pt x="102" y="92"/>
                  </a:cubicBezTo>
                  <a:cubicBezTo>
                    <a:pt x="100" y="91"/>
                    <a:pt x="100" y="92"/>
                    <a:pt x="99" y="90"/>
                  </a:cubicBezTo>
                  <a:cubicBezTo>
                    <a:pt x="98" y="88"/>
                    <a:pt x="99" y="88"/>
                    <a:pt x="97" y="87"/>
                  </a:cubicBezTo>
                  <a:cubicBezTo>
                    <a:pt x="95" y="86"/>
                    <a:pt x="94" y="87"/>
                    <a:pt x="94" y="85"/>
                  </a:cubicBezTo>
                  <a:cubicBezTo>
                    <a:pt x="94" y="82"/>
                    <a:pt x="95" y="83"/>
                    <a:pt x="93" y="81"/>
                  </a:cubicBezTo>
                  <a:cubicBezTo>
                    <a:pt x="92" y="79"/>
                    <a:pt x="94" y="82"/>
                    <a:pt x="92" y="79"/>
                  </a:cubicBezTo>
                  <a:cubicBezTo>
                    <a:pt x="89" y="76"/>
                    <a:pt x="88" y="79"/>
                    <a:pt x="89" y="76"/>
                  </a:cubicBezTo>
                  <a:cubicBezTo>
                    <a:pt x="90" y="74"/>
                    <a:pt x="91" y="75"/>
                    <a:pt x="91" y="73"/>
                  </a:cubicBezTo>
                  <a:cubicBezTo>
                    <a:pt x="91" y="70"/>
                    <a:pt x="95" y="74"/>
                    <a:pt x="92" y="68"/>
                  </a:cubicBezTo>
                  <a:cubicBezTo>
                    <a:pt x="90" y="63"/>
                    <a:pt x="89" y="64"/>
                    <a:pt x="92" y="60"/>
                  </a:cubicBezTo>
                  <a:cubicBezTo>
                    <a:pt x="94" y="55"/>
                    <a:pt x="97" y="54"/>
                    <a:pt x="98" y="53"/>
                  </a:cubicBezTo>
                  <a:cubicBezTo>
                    <a:pt x="98" y="52"/>
                    <a:pt x="99" y="50"/>
                    <a:pt x="100" y="49"/>
                  </a:cubicBezTo>
                  <a:cubicBezTo>
                    <a:pt x="101" y="48"/>
                    <a:pt x="100" y="48"/>
                    <a:pt x="102" y="48"/>
                  </a:cubicBezTo>
                  <a:cubicBezTo>
                    <a:pt x="104" y="48"/>
                    <a:pt x="107" y="47"/>
                    <a:pt x="108" y="46"/>
                  </a:cubicBezTo>
                  <a:cubicBezTo>
                    <a:pt x="109" y="45"/>
                    <a:pt x="111" y="42"/>
                    <a:pt x="112" y="42"/>
                  </a:cubicBezTo>
                  <a:cubicBezTo>
                    <a:pt x="113" y="42"/>
                    <a:pt x="113" y="42"/>
                    <a:pt x="115" y="42"/>
                  </a:cubicBezTo>
                  <a:cubicBezTo>
                    <a:pt x="117" y="41"/>
                    <a:pt x="117" y="41"/>
                    <a:pt x="119" y="41"/>
                  </a:cubicBezTo>
                  <a:cubicBezTo>
                    <a:pt x="120" y="41"/>
                    <a:pt x="117" y="42"/>
                    <a:pt x="121" y="41"/>
                  </a:cubicBezTo>
                  <a:cubicBezTo>
                    <a:pt x="125" y="40"/>
                    <a:pt x="124" y="40"/>
                    <a:pt x="125" y="40"/>
                  </a:cubicBezTo>
                  <a:cubicBezTo>
                    <a:pt x="126" y="40"/>
                    <a:pt x="126" y="41"/>
                    <a:pt x="127" y="41"/>
                  </a:cubicBezTo>
                  <a:cubicBezTo>
                    <a:pt x="129" y="41"/>
                    <a:pt x="129" y="38"/>
                    <a:pt x="129" y="41"/>
                  </a:cubicBezTo>
                  <a:cubicBezTo>
                    <a:pt x="129" y="45"/>
                    <a:pt x="128" y="46"/>
                    <a:pt x="130" y="46"/>
                  </a:cubicBezTo>
                  <a:cubicBezTo>
                    <a:pt x="133" y="47"/>
                    <a:pt x="130" y="47"/>
                    <a:pt x="133" y="47"/>
                  </a:cubicBezTo>
                  <a:cubicBezTo>
                    <a:pt x="136" y="47"/>
                    <a:pt x="135" y="47"/>
                    <a:pt x="137" y="48"/>
                  </a:cubicBezTo>
                  <a:cubicBezTo>
                    <a:pt x="138" y="48"/>
                    <a:pt x="139" y="49"/>
                    <a:pt x="141" y="49"/>
                  </a:cubicBezTo>
                  <a:cubicBezTo>
                    <a:pt x="143" y="49"/>
                    <a:pt x="140" y="52"/>
                    <a:pt x="143" y="49"/>
                  </a:cubicBezTo>
                  <a:cubicBezTo>
                    <a:pt x="146" y="46"/>
                    <a:pt x="141" y="46"/>
                    <a:pt x="146" y="46"/>
                  </a:cubicBezTo>
                  <a:cubicBezTo>
                    <a:pt x="151" y="47"/>
                    <a:pt x="152" y="48"/>
                    <a:pt x="153" y="48"/>
                  </a:cubicBezTo>
                  <a:cubicBezTo>
                    <a:pt x="154" y="47"/>
                    <a:pt x="154" y="48"/>
                    <a:pt x="156" y="47"/>
                  </a:cubicBezTo>
                  <a:cubicBezTo>
                    <a:pt x="159" y="46"/>
                    <a:pt x="159" y="46"/>
                    <a:pt x="160" y="46"/>
                  </a:cubicBezTo>
                  <a:cubicBezTo>
                    <a:pt x="161" y="47"/>
                    <a:pt x="161" y="49"/>
                    <a:pt x="162" y="47"/>
                  </a:cubicBezTo>
                  <a:cubicBezTo>
                    <a:pt x="163" y="45"/>
                    <a:pt x="165" y="45"/>
                    <a:pt x="162" y="44"/>
                  </a:cubicBezTo>
                  <a:cubicBezTo>
                    <a:pt x="159" y="42"/>
                    <a:pt x="158" y="44"/>
                    <a:pt x="158" y="42"/>
                  </a:cubicBezTo>
                  <a:cubicBezTo>
                    <a:pt x="157" y="40"/>
                    <a:pt x="160" y="41"/>
                    <a:pt x="157" y="40"/>
                  </a:cubicBezTo>
                  <a:cubicBezTo>
                    <a:pt x="154" y="40"/>
                    <a:pt x="155" y="40"/>
                    <a:pt x="153" y="39"/>
                  </a:cubicBezTo>
                  <a:cubicBezTo>
                    <a:pt x="151" y="38"/>
                    <a:pt x="149" y="41"/>
                    <a:pt x="148" y="39"/>
                  </a:cubicBezTo>
                  <a:cubicBezTo>
                    <a:pt x="147" y="37"/>
                    <a:pt x="143" y="41"/>
                    <a:pt x="147" y="37"/>
                  </a:cubicBezTo>
                  <a:cubicBezTo>
                    <a:pt x="151" y="34"/>
                    <a:pt x="149" y="32"/>
                    <a:pt x="152" y="33"/>
                  </a:cubicBezTo>
                  <a:cubicBezTo>
                    <a:pt x="155" y="34"/>
                    <a:pt x="154" y="36"/>
                    <a:pt x="155" y="35"/>
                  </a:cubicBezTo>
                  <a:cubicBezTo>
                    <a:pt x="157" y="33"/>
                    <a:pt x="160" y="32"/>
                    <a:pt x="157" y="30"/>
                  </a:cubicBezTo>
                  <a:cubicBezTo>
                    <a:pt x="154" y="28"/>
                    <a:pt x="156" y="29"/>
                    <a:pt x="153" y="28"/>
                  </a:cubicBezTo>
                  <a:cubicBezTo>
                    <a:pt x="150" y="26"/>
                    <a:pt x="147" y="33"/>
                    <a:pt x="146" y="32"/>
                  </a:cubicBezTo>
                  <a:cubicBezTo>
                    <a:pt x="145" y="31"/>
                    <a:pt x="144" y="30"/>
                    <a:pt x="143" y="31"/>
                  </a:cubicBezTo>
                  <a:cubicBezTo>
                    <a:pt x="142" y="31"/>
                    <a:pt x="142" y="34"/>
                    <a:pt x="142" y="36"/>
                  </a:cubicBezTo>
                  <a:cubicBezTo>
                    <a:pt x="142" y="38"/>
                    <a:pt x="143" y="38"/>
                    <a:pt x="140" y="37"/>
                  </a:cubicBezTo>
                  <a:cubicBezTo>
                    <a:pt x="137" y="35"/>
                    <a:pt x="144" y="36"/>
                    <a:pt x="137" y="33"/>
                  </a:cubicBezTo>
                  <a:cubicBezTo>
                    <a:pt x="130" y="31"/>
                    <a:pt x="128" y="31"/>
                    <a:pt x="127" y="32"/>
                  </a:cubicBezTo>
                  <a:cubicBezTo>
                    <a:pt x="126" y="33"/>
                    <a:pt x="125" y="33"/>
                    <a:pt x="124" y="34"/>
                  </a:cubicBezTo>
                  <a:cubicBezTo>
                    <a:pt x="123" y="35"/>
                    <a:pt x="126" y="36"/>
                    <a:pt x="123" y="35"/>
                  </a:cubicBezTo>
                  <a:cubicBezTo>
                    <a:pt x="120" y="33"/>
                    <a:pt x="118" y="35"/>
                    <a:pt x="118" y="35"/>
                  </a:cubicBezTo>
                  <a:cubicBezTo>
                    <a:pt x="118" y="35"/>
                    <a:pt x="117" y="35"/>
                    <a:pt x="116" y="36"/>
                  </a:cubicBezTo>
                  <a:cubicBezTo>
                    <a:pt x="114" y="37"/>
                    <a:pt x="112" y="38"/>
                    <a:pt x="111" y="37"/>
                  </a:cubicBezTo>
                  <a:cubicBezTo>
                    <a:pt x="109" y="37"/>
                    <a:pt x="106" y="38"/>
                    <a:pt x="109" y="34"/>
                  </a:cubicBezTo>
                  <a:cubicBezTo>
                    <a:pt x="111" y="31"/>
                    <a:pt x="109" y="33"/>
                    <a:pt x="113" y="31"/>
                  </a:cubicBezTo>
                  <a:cubicBezTo>
                    <a:pt x="117" y="30"/>
                    <a:pt x="123" y="29"/>
                    <a:pt x="118" y="28"/>
                  </a:cubicBezTo>
                  <a:cubicBezTo>
                    <a:pt x="113" y="27"/>
                    <a:pt x="121" y="27"/>
                    <a:pt x="114" y="24"/>
                  </a:cubicBezTo>
                  <a:cubicBezTo>
                    <a:pt x="107" y="21"/>
                    <a:pt x="107" y="25"/>
                    <a:pt x="107" y="21"/>
                  </a:cubicBezTo>
                  <a:cubicBezTo>
                    <a:pt x="108" y="16"/>
                    <a:pt x="107" y="16"/>
                    <a:pt x="106" y="16"/>
                  </a:cubicBezTo>
                  <a:cubicBezTo>
                    <a:pt x="104" y="16"/>
                    <a:pt x="100" y="17"/>
                    <a:pt x="98" y="18"/>
                  </a:cubicBezTo>
                  <a:cubicBezTo>
                    <a:pt x="97" y="18"/>
                    <a:pt x="99" y="19"/>
                    <a:pt x="96" y="17"/>
                  </a:cubicBezTo>
                  <a:cubicBezTo>
                    <a:pt x="92" y="15"/>
                    <a:pt x="91" y="18"/>
                    <a:pt x="92" y="15"/>
                  </a:cubicBezTo>
                  <a:cubicBezTo>
                    <a:pt x="94" y="13"/>
                    <a:pt x="94" y="12"/>
                    <a:pt x="96" y="11"/>
                  </a:cubicBezTo>
                  <a:cubicBezTo>
                    <a:pt x="98" y="9"/>
                    <a:pt x="97" y="3"/>
                    <a:pt x="102" y="5"/>
                  </a:cubicBezTo>
                  <a:cubicBezTo>
                    <a:pt x="106" y="8"/>
                    <a:pt x="105" y="7"/>
                    <a:pt x="108" y="7"/>
                  </a:cubicBezTo>
                  <a:cubicBezTo>
                    <a:pt x="112" y="7"/>
                    <a:pt x="114" y="7"/>
                    <a:pt x="114" y="6"/>
                  </a:cubicBezTo>
                  <a:cubicBezTo>
                    <a:pt x="114" y="5"/>
                    <a:pt x="109" y="3"/>
                    <a:pt x="109" y="3"/>
                  </a:cubicBezTo>
                  <a:cubicBezTo>
                    <a:pt x="109" y="3"/>
                    <a:pt x="108" y="4"/>
                    <a:pt x="109" y="3"/>
                  </a:cubicBezTo>
                  <a:cubicBezTo>
                    <a:pt x="109" y="2"/>
                    <a:pt x="110" y="1"/>
                    <a:pt x="110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96" y="0"/>
                    <a:pt x="9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endParaRPr lang="id-ID" sz="1350">
                <a:solidFill>
                  <a:srgbClr val="DCB68A"/>
                </a:solidFill>
              </a:endParaRPr>
            </a:p>
          </p:txBody>
        </p:sp>
        <p:sp>
          <p:nvSpPr>
            <p:cNvPr id="42" name="Freeform 36"/>
            <p:cNvSpPr/>
            <p:nvPr/>
          </p:nvSpPr>
          <p:spPr bwMode="auto">
            <a:xfrm>
              <a:off x="8729663" y="4613275"/>
              <a:ext cx="141288" cy="168275"/>
            </a:xfrm>
            <a:custGeom>
              <a:avLst/>
              <a:gdLst>
                <a:gd name="T0" fmla="*/ 45 w 65"/>
                <a:gd name="T1" fmla="*/ 5 h 77"/>
                <a:gd name="T2" fmla="*/ 45 w 65"/>
                <a:gd name="T3" fmla="*/ 28 h 77"/>
                <a:gd name="T4" fmla="*/ 25 w 65"/>
                <a:gd name="T5" fmla="*/ 45 h 77"/>
                <a:gd name="T6" fmla="*/ 1 w 65"/>
                <a:gd name="T7" fmla="*/ 64 h 77"/>
                <a:gd name="T8" fmla="*/ 65 w 65"/>
                <a:gd name="T9" fmla="*/ 77 h 77"/>
                <a:gd name="T10" fmla="*/ 65 w 65"/>
                <a:gd name="T11" fmla="*/ 0 h 77"/>
                <a:gd name="T12" fmla="*/ 45 w 65"/>
                <a:gd name="T13" fmla="*/ 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77">
                  <a:moveTo>
                    <a:pt x="45" y="5"/>
                  </a:moveTo>
                  <a:cubicBezTo>
                    <a:pt x="45" y="28"/>
                    <a:pt x="45" y="28"/>
                    <a:pt x="45" y="28"/>
                  </a:cubicBezTo>
                  <a:cubicBezTo>
                    <a:pt x="45" y="28"/>
                    <a:pt x="39" y="40"/>
                    <a:pt x="25" y="45"/>
                  </a:cubicBezTo>
                  <a:cubicBezTo>
                    <a:pt x="12" y="49"/>
                    <a:pt x="0" y="56"/>
                    <a:pt x="1" y="64"/>
                  </a:cubicBezTo>
                  <a:cubicBezTo>
                    <a:pt x="2" y="71"/>
                    <a:pt x="18" y="77"/>
                    <a:pt x="65" y="77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45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endParaRPr lang="id-ID" sz="1350">
                <a:solidFill>
                  <a:srgbClr val="DCB68A"/>
                </a:solidFill>
              </a:endParaRPr>
            </a:p>
          </p:txBody>
        </p:sp>
        <p:sp>
          <p:nvSpPr>
            <p:cNvPr id="43" name="Freeform 37"/>
            <p:cNvSpPr/>
            <p:nvPr/>
          </p:nvSpPr>
          <p:spPr bwMode="auto">
            <a:xfrm>
              <a:off x="8855075" y="4613275"/>
              <a:ext cx="134938" cy="168275"/>
            </a:xfrm>
            <a:custGeom>
              <a:avLst/>
              <a:gdLst>
                <a:gd name="T0" fmla="*/ 14 w 62"/>
                <a:gd name="T1" fmla="*/ 5 h 77"/>
                <a:gd name="T2" fmla="*/ 14 w 62"/>
                <a:gd name="T3" fmla="*/ 28 h 77"/>
                <a:gd name="T4" fmla="*/ 32 w 62"/>
                <a:gd name="T5" fmla="*/ 45 h 77"/>
                <a:gd name="T6" fmla="*/ 61 w 62"/>
                <a:gd name="T7" fmla="*/ 64 h 77"/>
                <a:gd name="T8" fmla="*/ 0 w 62"/>
                <a:gd name="T9" fmla="*/ 77 h 77"/>
                <a:gd name="T10" fmla="*/ 0 w 62"/>
                <a:gd name="T11" fmla="*/ 0 h 77"/>
                <a:gd name="T12" fmla="*/ 14 w 62"/>
                <a:gd name="T13" fmla="*/ 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77">
                  <a:moveTo>
                    <a:pt x="14" y="5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9" y="40"/>
                    <a:pt x="32" y="45"/>
                  </a:cubicBezTo>
                  <a:cubicBezTo>
                    <a:pt x="46" y="49"/>
                    <a:pt x="62" y="56"/>
                    <a:pt x="61" y="64"/>
                  </a:cubicBezTo>
                  <a:cubicBezTo>
                    <a:pt x="60" y="71"/>
                    <a:pt x="34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4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endParaRPr lang="id-ID" sz="1350">
                <a:solidFill>
                  <a:srgbClr val="DCB68A"/>
                </a:solidFill>
              </a:endParaRPr>
            </a:p>
          </p:txBody>
        </p:sp>
        <p:sp>
          <p:nvSpPr>
            <p:cNvPr id="44" name="Freeform 38"/>
            <p:cNvSpPr/>
            <p:nvPr/>
          </p:nvSpPr>
          <p:spPr bwMode="auto">
            <a:xfrm>
              <a:off x="8618538" y="4127500"/>
              <a:ext cx="500063" cy="503238"/>
            </a:xfrm>
            <a:custGeom>
              <a:avLst/>
              <a:gdLst>
                <a:gd name="T0" fmla="*/ 169 w 230"/>
                <a:gd name="T1" fmla="*/ 12 h 231"/>
                <a:gd name="T2" fmla="*/ 215 w 230"/>
                <a:gd name="T3" fmla="*/ 103 h 231"/>
                <a:gd name="T4" fmla="*/ 102 w 230"/>
                <a:gd name="T5" fmla="*/ 216 h 231"/>
                <a:gd name="T6" fmla="*/ 12 w 230"/>
                <a:gd name="T7" fmla="*/ 171 h 231"/>
                <a:gd name="T8" fmla="*/ 0 w 230"/>
                <a:gd name="T9" fmla="*/ 181 h 231"/>
                <a:gd name="T10" fmla="*/ 102 w 230"/>
                <a:gd name="T11" fmla="*/ 231 h 231"/>
                <a:gd name="T12" fmla="*/ 230 w 230"/>
                <a:gd name="T13" fmla="*/ 103 h 231"/>
                <a:gd name="T14" fmla="*/ 178 w 230"/>
                <a:gd name="T15" fmla="*/ 0 h 231"/>
                <a:gd name="T16" fmla="*/ 169 w 230"/>
                <a:gd name="T17" fmla="*/ 12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0" h="231">
                  <a:moveTo>
                    <a:pt x="169" y="12"/>
                  </a:moveTo>
                  <a:cubicBezTo>
                    <a:pt x="197" y="32"/>
                    <a:pt x="215" y="65"/>
                    <a:pt x="215" y="103"/>
                  </a:cubicBezTo>
                  <a:cubicBezTo>
                    <a:pt x="215" y="165"/>
                    <a:pt x="165" y="216"/>
                    <a:pt x="102" y="216"/>
                  </a:cubicBezTo>
                  <a:cubicBezTo>
                    <a:pt x="65" y="216"/>
                    <a:pt x="33" y="198"/>
                    <a:pt x="12" y="17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24" y="211"/>
                    <a:pt x="61" y="231"/>
                    <a:pt x="102" y="231"/>
                  </a:cubicBezTo>
                  <a:cubicBezTo>
                    <a:pt x="173" y="231"/>
                    <a:pt x="230" y="174"/>
                    <a:pt x="230" y="103"/>
                  </a:cubicBezTo>
                  <a:cubicBezTo>
                    <a:pt x="230" y="61"/>
                    <a:pt x="210" y="23"/>
                    <a:pt x="178" y="0"/>
                  </a:cubicBezTo>
                  <a:lnTo>
                    <a:pt x="169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endParaRPr lang="id-ID" sz="1350">
                <a:solidFill>
                  <a:srgbClr val="DCB68A"/>
                </a:solidFill>
              </a:endParaRPr>
            </a:p>
          </p:txBody>
        </p:sp>
        <p:sp>
          <p:nvSpPr>
            <p:cNvPr id="45" name="Freeform 39"/>
            <p:cNvSpPr>
              <a:spLocks noEditPoints="1"/>
            </p:cNvSpPr>
            <p:nvPr/>
          </p:nvSpPr>
          <p:spPr bwMode="auto">
            <a:xfrm>
              <a:off x="8621713" y="4137025"/>
              <a:ext cx="442913" cy="441325"/>
            </a:xfrm>
            <a:custGeom>
              <a:avLst/>
              <a:gdLst>
                <a:gd name="T0" fmla="*/ 102 w 203"/>
                <a:gd name="T1" fmla="*/ 203 h 203"/>
                <a:gd name="T2" fmla="*/ 203 w 203"/>
                <a:gd name="T3" fmla="*/ 101 h 203"/>
                <a:gd name="T4" fmla="*/ 102 w 203"/>
                <a:gd name="T5" fmla="*/ 0 h 203"/>
                <a:gd name="T6" fmla="*/ 102 w 203"/>
                <a:gd name="T7" fmla="*/ 5 h 203"/>
                <a:gd name="T8" fmla="*/ 198 w 203"/>
                <a:gd name="T9" fmla="*/ 101 h 203"/>
                <a:gd name="T10" fmla="*/ 102 w 203"/>
                <a:gd name="T11" fmla="*/ 198 h 203"/>
                <a:gd name="T12" fmla="*/ 102 w 203"/>
                <a:gd name="T13" fmla="*/ 203 h 203"/>
                <a:gd name="T14" fmla="*/ 102 w 203"/>
                <a:gd name="T15" fmla="*/ 0 h 203"/>
                <a:gd name="T16" fmla="*/ 0 w 203"/>
                <a:gd name="T17" fmla="*/ 101 h 203"/>
                <a:gd name="T18" fmla="*/ 102 w 203"/>
                <a:gd name="T19" fmla="*/ 203 h 203"/>
                <a:gd name="T20" fmla="*/ 102 w 203"/>
                <a:gd name="T21" fmla="*/ 203 h 203"/>
                <a:gd name="T22" fmla="*/ 102 w 203"/>
                <a:gd name="T23" fmla="*/ 198 h 203"/>
                <a:gd name="T24" fmla="*/ 102 w 203"/>
                <a:gd name="T25" fmla="*/ 198 h 203"/>
                <a:gd name="T26" fmla="*/ 102 w 203"/>
                <a:gd name="T27" fmla="*/ 198 h 203"/>
                <a:gd name="T28" fmla="*/ 5 w 203"/>
                <a:gd name="T29" fmla="*/ 101 h 203"/>
                <a:gd name="T30" fmla="*/ 102 w 203"/>
                <a:gd name="T31" fmla="*/ 5 h 203"/>
                <a:gd name="T32" fmla="*/ 102 w 203"/>
                <a:gd name="T33" fmla="*/ 5 h 203"/>
                <a:gd name="T34" fmla="*/ 102 w 203"/>
                <a:gd name="T35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3" h="203">
                  <a:moveTo>
                    <a:pt x="102" y="203"/>
                  </a:moveTo>
                  <a:cubicBezTo>
                    <a:pt x="158" y="203"/>
                    <a:pt x="203" y="157"/>
                    <a:pt x="203" y="101"/>
                  </a:cubicBezTo>
                  <a:cubicBezTo>
                    <a:pt x="203" y="45"/>
                    <a:pt x="158" y="0"/>
                    <a:pt x="102" y="0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55" y="5"/>
                    <a:pt x="198" y="48"/>
                    <a:pt x="198" y="101"/>
                  </a:cubicBezTo>
                  <a:cubicBezTo>
                    <a:pt x="198" y="155"/>
                    <a:pt x="155" y="198"/>
                    <a:pt x="102" y="198"/>
                  </a:cubicBezTo>
                  <a:lnTo>
                    <a:pt x="102" y="203"/>
                  </a:lnTo>
                  <a:close/>
                  <a:moveTo>
                    <a:pt x="102" y="0"/>
                  </a:moveTo>
                  <a:cubicBezTo>
                    <a:pt x="46" y="0"/>
                    <a:pt x="0" y="45"/>
                    <a:pt x="0" y="101"/>
                  </a:cubicBezTo>
                  <a:cubicBezTo>
                    <a:pt x="0" y="157"/>
                    <a:pt x="46" y="203"/>
                    <a:pt x="102" y="203"/>
                  </a:cubicBezTo>
                  <a:cubicBezTo>
                    <a:pt x="102" y="203"/>
                    <a:pt x="102" y="203"/>
                    <a:pt x="102" y="203"/>
                  </a:cubicBezTo>
                  <a:cubicBezTo>
                    <a:pt x="102" y="198"/>
                    <a:pt x="102" y="198"/>
                    <a:pt x="102" y="198"/>
                  </a:cubicBezTo>
                  <a:cubicBezTo>
                    <a:pt x="102" y="198"/>
                    <a:pt x="102" y="198"/>
                    <a:pt x="102" y="198"/>
                  </a:cubicBezTo>
                  <a:cubicBezTo>
                    <a:pt x="102" y="198"/>
                    <a:pt x="102" y="198"/>
                    <a:pt x="102" y="198"/>
                  </a:cubicBezTo>
                  <a:cubicBezTo>
                    <a:pt x="48" y="198"/>
                    <a:pt x="5" y="155"/>
                    <a:pt x="5" y="101"/>
                  </a:cubicBezTo>
                  <a:cubicBezTo>
                    <a:pt x="5" y="48"/>
                    <a:pt x="48" y="5"/>
                    <a:pt x="102" y="5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endParaRPr lang="id-ID" sz="1350">
                <a:solidFill>
                  <a:srgbClr val="DCB68A"/>
                </a:solidFill>
              </a:endParaRPr>
            </a:p>
          </p:txBody>
        </p:sp>
        <p:sp>
          <p:nvSpPr>
            <p:cNvPr id="46" name="Freeform 40"/>
            <p:cNvSpPr/>
            <p:nvPr/>
          </p:nvSpPr>
          <p:spPr bwMode="auto">
            <a:xfrm>
              <a:off x="8610600" y="4144963"/>
              <a:ext cx="496888" cy="433388"/>
            </a:xfrm>
            <a:custGeom>
              <a:avLst/>
              <a:gdLst>
                <a:gd name="T0" fmla="*/ 65 w 228"/>
                <a:gd name="T1" fmla="*/ 15 h 199"/>
                <a:gd name="T2" fmla="*/ 61 w 228"/>
                <a:gd name="T3" fmla="*/ 23 h 199"/>
                <a:gd name="T4" fmla="*/ 57 w 228"/>
                <a:gd name="T5" fmla="*/ 29 h 199"/>
                <a:gd name="T6" fmla="*/ 54 w 228"/>
                <a:gd name="T7" fmla="*/ 26 h 199"/>
                <a:gd name="T8" fmla="*/ 52 w 228"/>
                <a:gd name="T9" fmla="*/ 32 h 199"/>
                <a:gd name="T10" fmla="*/ 42 w 228"/>
                <a:gd name="T11" fmla="*/ 34 h 199"/>
                <a:gd name="T12" fmla="*/ 36 w 228"/>
                <a:gd name="T13" fmla="*/ 41 h 199"/>
                <a:gd name="T14" fmla="*/ 27 w 228"/>
                <a:gd name="T15" fmla="*/ 53 h 199"/>
                <a:gd name="T16" fmla="*/ 21 w 228"/>
                <a:gd name="T17" fmla="*/ 61 h 199"/>
                <a:gd name="T18" fmla="*/ 27 w 228"/>
                <a:gd name="T19" fmla="*/ 67 h 199"/>
                <a:gd name="T20" fmla="*/ 27 w 228"/>
                <a:gd name="T21" fmla="*/ 70 h 199"/>
                <a:gd name="T22" fmla="*/ 22 w 228"/>
                <a:gd name="T23" fmla="*/ 65 h 199"/>
                <a:gd name="T24" fmla="*/ 18 w 228"/>
                <a:gd name="T25" fmla="*/ 60 h 199"/>
                <a:gd name="T26" fmla="*/ 16 w 228"/>
                <a:gd name="T27" fmla="*/ 69 h 199"/>
                <a:gd name="T28" fmla="*/ 17 w 228"/>
                <a:gd name="T29" fmla="*/ 83 h 199"/>
                <a:gd name="T30" fmla="*/ 24 w 228"/>
                <a:gd name="T31" fmla="*/ 80 h 199"/>
                <a:gd name="T32" fmla="*/ 32 w 228"/>
                <a:gd name="T33" fmla="*/ 88 h 199"/>
                <a:gd name="T34" fmla="*/ 41 w 228"/>
                <a:gd name="T35" fmla="*/ 98 h 199"/>
                <a:gd name="T36" fmla="*/ 50 w 228"/>
                <a:gd name="T37" fmla="*/ 105 h 199"/>
                <a:gd name="T38" fmla="*/ 61 w 228"/>
                <a:gd name="T39" fmla="*/ 117 h 199"/>
                <a:gd name="T40" fmla="*/ 58 w 228"/>
                <a:gd name="T41" fmla="*/ 134 h 199"/>
                <a:gd name="T42" fmla="*/ 49 w 228"/>
                <a:gd name="T43" fmla="*/ 155 h 199"/>
                <a:gd name="T44" fmla="*/ 52 w 228"/>
                <a:gd name="T45" fmla="*/ 170 h 199"/>
                <a:gd name="T46" fmla="*/ 46 w 228"/>
                <a:gd name="T47" fmla="*/ 171 h 199"/>
                <a:gd name="T48" fmla="*/ 32 w 228"/>
                <a:gd name="T49" fmla="*/ 148 h 199"/>
                <a:gd name="T50" fmla="*/ 16 w 228"/>
                <a:gd name="T51" fmla="*/ 113 h 199"/>
                <a:gd name="T52" fmla="*/ 11 w 228"/>
                <a:gd name="T53" fmla="*/ 87 h 199"/>
                <a:gd name="T54" fmla="*/ 73 w 228"/>
                <a:gd name="T55" fmla="*/ 183 h 199"/>
                <a:gd name="T56" fmla="*/ 89 w 228"/>
                <a:gd name="T57" fmla="*/ 181 h 199"/>
                <a:gd name="T58" fmla="*/ 110 w 228"/>
                <a:gd name="T59" fmla="*/ 178 h 199"/>
                <a:gd name="T60" fmla="*/ 108 w 228"/>
                <a:gd name="T61" fmla="*/ 187 h 199"/>
                <a:gd name="T62" fmla="*/ 121 w 228"/>
                <a:gd name="T63" fmla="*/ 186 h 199"/>
                <a:gd name="T64" fmla="*/ 139 w 228"/>
                <a:gd name="T65" fmla="*/ 184 h 199"/>
                <a:gd name="T66" fmla="*/ 137 w 228"/>
                <a:gd name="T67" fmla="*/ 3 h 199"/>
                <a:gd name="T68" fmla="*/ 197 w 228"/>
                <a:gd name="T69" fmla="*/ 64 h 199"/>
                <a:gd name="T70" fmla="*/ 189 w 228"/>
                <a:gd name="T71" fmla="*/ 58 h 199"/>
                <a:gd name="T72" fmla="*/ 181 w 228"/>
                <a:gd name="T73" fmla="*/ 74 h 199"/>
                <a:gd name="T74" fmla="*/ 170 w 228"/>
                <a:gd name="T75" fmla="*/ 59 h 199"/>
                <a:gd name="T76" fmla="*/ 174 w 228"/>
                <a:gd name="T77" fmla="*/ 75 h 199"/>
                <a:gd name="T78" fmla="*/ 186 w 228"/>
                <a:gd name="T79" fmla="*/ 79 h 199"/>
                <a:gd name="T80" fmla="*/ 181 w 228"/>
                <a:gd name="T81" fmla="*/ 100 h 199"/>
                <a:gd name="T82" fmla="*/ 175 w 228"/>
                <a:gd name="T83" fmla="*/ 122 h 199"/>
                <a:gd name="T84" fmla="*/ 168 w 228"/>
                <a:gd name="T85" fmla="*/ 137 h 199"/>
                <a:gd name="T86" fmla="*/ 147 w 228"/>
                <a:gd name="T87" fmla="*/ 154 h 199"/>
                <a:gd name="T88" fmla="*/ 141 w 228"/>
                <a:gd name="T89" fmla="*/ 139 h 199"/>
                <a:gd name="T90" fmla="*/ 142 w 228"/>
                <a:gd name="T91" fmla="*/ 121 h 199"/>
                <a:gd name="T92" fmla="*/ 135 w 228"/>
                <a:gd name="T93" fmla="*/ 101 h 199"/>
                <a:gd name="T94" fmla="*/ 125 w 228"/>
                <a:gd name="T95" fmla="*/ 89 h 199"/>
                <a:gd name="T96" fmla="*/ 99 w 228"/>
                <a:gd name="T97" fmla="*/ 90 h 199"/>
                <a:gd name="T98" fmla="*/ 89 w 228"/>
                <a:gd name="T99" fmla="*/ 76 h 199"/>
                <a:gd name="T100" fmla="*/ 100 w 228"/>
                <a:gd name="T101" fmla="*/ 49 h 199"/>
                <a:gd name="T102" fmla="*/ 119 w 228"/>
                <a:gd name="T103" fmla="*/ 41 h 199"/>
                <a:gd name="T104" fmla="*/ 130 w 228"/>
                <a:gd name="T105" fmla="*/ 46 h 199"/>
                <a:gd name="T106" fmla="*/ 146 w 228"/>
                <a:gd name="T107" fmla="*/ 46 h 199"/>
                <a:gd name="T108" fmla="*/ 162 w 228"/>
                <a:gd name="T109" fmla="*/ 44 h 199"/>
                <a:gd name="T110" fmla="*/ 147 w 228"/>
                <a:gd name="T111" fmla="*/ 37 h 199"/>
                <a:gd name="T112" fmla="*/ 146 w 228"/>
                <a:gd name="T113" fmla="*/ 32 h 199"/>
                <a:gd name="T114" fmla="*/ 127 w 228"/>
                <a:gd name="T115" fmla="*/ 32 h 199"/>
                <a:gd name="T116" fmla="*/ 111 w 228"/>
                <a:gd name="T117" fmla="*/ 37 h 199"/>
                <a:gd name="T118" fmla="*/ 107 w 228"/>
                <a:gd name="T119" fmla="*/ 21 h 199"/>
                <a:gd name="T120" fmla="*/ 96 w 228"/>
                <a:gd name="T121" fmla="*/ 11 h 199"/>
                <a:gd name="T122" fmla="*/ 109 w 228"/>
                <a:gd name="T123" fmla="*/ 3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8" h="199">
                  <a:moveTo>
                    <a:pt x="92" y="0"/>
                  </a:moveTo>
                  <a:cubicBezTo>
                    <a:pt x="92" y="0"/>
                    <a:pt x="58" y="5"/>
                    <a:pt x="35" y="31"/>
                  </a:cubicBezTo>
                  <a:cubicBezTo>
                    <a:pt x="35" y="31"/>
                    <a:pt x="53" y="13"/>
                    <a:pt x="64" y="13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6" y="14"/>
                    <a:pt x="66" y="15"/>
                    <a:pt x="65" y="15"/>
                  </a:cubicBezTo>
                  <a:cubicBezTo>
                    <a:pt x="65" y="16"/>
                    <a:pt x="64" y="17"/>
                    <a:pt x="64" y="18"/>
                  </a:cubicBezTo>
                  <a:cubicBezTo>
                    <a:pt x="64" y="18"/>
                    <a:pt x="64" y="20"/>
                    <a:pt x="64" y="20"/>
                  </a:cubicBezTo>
                  <a:cubicBezTo>
                    <a:pt x="63" y="21"/>
                    <a:pt x="63" y="21"/>
                    <a:pt x="63" y="21"/>
                  </a:cubicBezTo>
                  <a:cubicBezTo>
                    <a:pt x="63" y="21"/>
                    <a:pt x="62" y="21"/>
                    <a:pt x="62" y="22"/>
                  </a:cubicBezTo>
                  <a:cubicBezTo>
                    <a:pt x="62" y="22"/>
                    <a:pt x="61" y="22"/>
                    <a:pt x="61" y="23"/>
                  </a:cubicBezTo>
                  <a:cubicBezTo>
                    <a:pt x="61" y="24"/>
                    <a:pt x="61" y="25"/>
                    <a:pt x="61" y="25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29"/>
                    <a:pt x="58" y="29"/>
                    <a:pt x="57" y="29"/>
                  </a:cubicBezTo>
                  <a:cubicBezTo>
                    <a:pt x="56" y="29"/>
                    <a:pt x="56" y="27"/>
                    <a:pt x="56" y="27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8" y="26"/>
                    <a:pt x="58" y="26"/>
                    <a:pt x="58" y="25"/>
                  </a:cubicBezTo>
                  <a:cubicBezTo>
                    <a:pt x="57" y="25"/>
                    <a:pt x="57" y="24"/>
                    <a:pt x="56" y="24"/>
                  </a:cubicBezTo>
                  <a:cubicBezTo>
                    <a:pt x="55" y="24"/>
                    <a:pt x="54" y="26"/>
                    <a:pt x="54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7"/>
                    <a:pt x="51" y="29"/>
                    <a:pt x="51" y="29"/>
                  </a:cubicBezTo>
                  <a:cubicBezTo>
                    <a:pt x="52" y="29"/>
                    <a:pt x="53" y="29"/>
                    <a:pt x="53" y="29"/>
                  </a:cubicBezTo>
                  <a:cubicBezTo>
                    <a:pt x="53" y="29"/>
                    <a:pt x="53" y="30"/>
                    <a:pt x="53" y="31"/>
                  </a:cubicBezTo>
                  <a:cubicBezTo>
                    <a:pt x="53" y="31"/>
                    <a:pt x="52" y="32"/>
                    <a:pt x="52" y="32"/>
                  </a:cubicBezTo>
                  <a:cubicBezTo>
                    <a:pt x="52" y="32"/>
                    <a:pt x="52" y="33"/>
                    <a:pt x="51" y="33"/>
                  </a:cubicBezTo>
                  <a:cubicBezTo>
                    <a:pt x="50" y="32"/>
                    <a:pt x="49" y="32"/>
                    <a:pt x="48" y="32"/>
                  </a:cubicBezTo>
                  <a:cubicBezTo>
                    <a:pt x="47" y="32"/>
                    <a:pt x="46" y="31"/>
                    <a:pt x="46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3"/>
                    <a:pt x="42" y="34"/>
                    <a:pt x="42" y="34"/>
                  </a:cubicBezTo>
                  <a:cubicBezTo>
                    <a:pt x="42" y="34"/>
                    <a:pt x="41" y="35"/>
                    <a:pt x="41" y="35"/>
                  </a:cubicBezTo>
                  <a:cubicBezTo>
                    <a:pt x="41" y="35"/>
                    <a:pt x="41" y="37"/>
                    <a:pt x="41" y="37"/>
                  </a:cubicBezTo>
                  <a:cubicBezTo>
                    <a:pt x="41" y="37"/>
                    <a:pt x="40" y="38"/>
                    <a:pt x="38" y="38"/>
                  </a:cubicBezTo>
                  <a:cubicBezTo>
                    <a:pt x="37" y="39"/>
                    <a:pt x="36" y="39"/>
                    <a:pt x="36" y="39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4" y="42"/>
                    <a:pt x="34" y="43"/>
                  </a:cubicBezTo>
                  <a:cubicBezTo>
                    <a:pt x="33" y="44"/>
                    <a:pt x="30" y="46"/>
                    <a:pt x="30" y="46"/>
                  </a:cubicBezTo>
                  <a:cubicBezTo>
                    <a:pt x="30" y="46"/>
                    <a:pt x="29" y="47"/>
                    <a:pt x="28" y="48"/>
                  </a:cubicBezTo>
                  <a:cubicBezTo>
                    <a:pt x="28" y="49"/>
                    <a:pt x="28" y="50"/>
                    <a:pt x="28" y="51"/>
                  </a:cubicBezTo>
                  <a:cubicBezTo>
                    <a:pt x="28" y="51"/>
                    <a:pt x="27" y="52"/>
                    <a:pt x="27" y="53"/>
                  </a:cubicBezTo>
                  <a:cubicBezTo>
                    <a:pt x="27" y="54"/>
                    <a:pt x="26" y="55"/>
                    <a:pt x="26" y="56"/>
                  </a:cubicBezTo>
                  <a:cubicBezTo>
                    <a:pt x="25" y="56"/>
                    <a:pt x="25" y="57"/>
                    <a:pt x="24" y="57"/>
                  </a:cubicBezTo>
                  <a:cubicBezTo>
                    <a:pt x="24" y="57"/>
                    <a:pt x="22" y="58"/>
                    <a:pt x="21" y="58"/>
                  </a:cubicBezTo>
                  <a:cubicBezTo>
                    <a:pt x="20" y="59"/>
                    <a:pt x="20" y="60"/>
                    <a:pt x="20" y="60"/>
                  </a:cubicBezTo>
                  <a:cubicBezTo>
                    <a:pt x="20" y="60"/>
                    <a:pt x="21" y="61"/>
                    <a:pt x="21" y="61"/>
                  </a:cubicBezTo>
                  <a:cubicBezTo>
                    <a:pt x="22" y="61"/>
                    <a:pt x="23" y="62"/>
                    <a:pt x="23" y="62"/>
                  </a:cubicBezTo>
                  <a:cubicBezTo>
                    <a:pt x="23" y="62"/>
                    <a:pt x="23" y="63"/>
                    <a:pt x="23" y="64"/>
                  </a:cubicBezTo>
                  <a:cubicBezTo>
                    <a:pt x="23" y="64"/>
                    <a:pt x="22" y="66"/>
                    <a:pt x="23" y="66"/>
                  </a:cubicBezTo>
                  <a:cubicBezTo>
                    <a:pt x="24" y="66"/>
                    <a:pt x="25" y="66"/>
                    <a:pt x="25" y="66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68"/>
                    <a:pt x="29" y="69"/>
                    <a:pt x="29" y="70"/>
                  </a:cubicBezTo>
                  <a:cubicBezTo>
                    <a:pt x="28" y="70"/>
                    <a:pt x="28" y="71"/>
                    <a:pt x="28" y="71"/>
                  </a:cubicBezTo>
                  <a:cubicBezTo>
                    <a:pt x="27" y="71"/>
                    <a:pt x="27" y="71"/>
                    <a:pt x="27" y="70"/>
                  </a:cubicBezTo>
                  <a:cubicBezTo>
                    <a:pt x="27" y="69"/>
                    <a:pt x="27" y="69"/>
                    <a:pt x="26" y="68"/>
                  </a:cubicBezTo>
                  <a:cubicBezTo>
                    <a:pt x="25" y="68"/>
                    <a:pt x="24" y="69"/>
                    <a:pt x="24" y="69"/>
                  </a:cubicBezTo>
                  <a:cubicBezTo>
                    <a:pt x="24" y="69"/>
                    <a:pt x="23" y="69"/>
                    <a:pt x="23" y="68"/>
                  </a:cubicBezTo>
                  <a:cubicBezTo>
                    <a:pt x="22" y="67"/>
                    <a:pt x="22" y="68"/>
                    <a:pt x="22" y="67"/>
                  </a:cubicBezTo>
                  <a:cubicBezTo>
                    <a:pt x="22" y="66"/>
                    <a:pt x="23" y="66"/>
                    <a:pt x="22" y="65"/>
                  </a:cubicBezTo>
                  <a:cubicBezTo>
                    <a:pt x="22" y="65"/>
                    <a:pt x="21" y="64"/>
                    <a:pt x="21" y="64"/>
                  </a:cubicBezTo>
                  <a:cubicBezTo>
                    <a:pt x="20" y="64"/>
                    <a:pt x="21" y="65"/>
                    <a:pt x="20" y="64"/>
                  </a:cubicBezTo>
                  <a:cubicBezTo>
                    <a:pt x="20" y="63"/>
                    <a:pt x="19" y="63"/>
                    <a:pt x="19" y="63"/>
                  </a:cubicBezTo>
                  <a:cubicBezTo>
                    <a:pt x="19" y="63"/>
                    <a:pt x="18" y="63"/>
                    <a:pt x="18" y="62"/>
                  </a:cubicBezTo>
                  <a:cubicBezTo>
                    <a:pt x="18" y="62"/>
                    <a:pt x="18" y="61"/>
                    <a:pt x="18" y="60"/>
                  </a:cubicBezTo>
                  <a:cubicBezTo>
                    <a:pt x="18" y="60"/>
                    <a:pt x="19" y="59"/>
                    <a:pt x="19" y="58"/>
                  </a:cubicBezTo>
                  <a:cubicBezTo>
                    <a:pt x="19" y="58"/>
                    <a:pt x="19" y="55"/>
                    <a:pt x="19" y="55"/>
                  </a:cubicBezTo>
                  <a:cubicBezTo>
                    <a:pt x="19" y="55"/>
                    <a:pt x="16" y="61"/>
                    <a:pt x="15" y="66"/>
                  </a:cubicBezTo>
                  <a:cubicBezTo>
                    <a:pt x="15" y="66"/>
                    <a:pt x="16" y="65"/>
                    <a:pt x="16" y="66"/>
                  </a:cubicBezTo>
                  <a:cubicBezTo>
                    <a:pt x="16" y="67"/>
                    <a:pt x="17" y="68"/>
                    <a:pt x="16" y="69"/>
                  </a:cubicBezTo>
                  <a:cubicBezTo>
                    <a:pt x="16" y="69"/>
                    <a:pt x="16" y="69"/>
                    <a:pt x="16" y="72"/>
                  </a:cubicBezTo>
                  <a:cubicBezTo>
                    <a:pt x="16" y="74"/>
                    <a:pt x="17" y="75"/>
                    <a:pt x="17" y="76"/>
                  </a:cubicBezTo>
                  <a:cubicBezTo>
                    <a:pt x="16" y="76"/>
                    <a:pt x="16" y="77"/>
                    <a:pt x="16" y="78"/>
                  </a:cubicBezTo>
                  <a:cubicBezTo>
                    <a:pt x="16" y="79"/>
                    <a:pt x="16" y="82"/>
                    <a:pt x="17" y="82"/>
                  </a:cubicBezTo>
                  <a:cubicBezTo>
                    <a:pt x="17" y="82"/>
                    <a:pt x="17" y="83"/>
                    <a:pt x="17" y="83"/>
                  </a:cubicBezTo>
                  <a:cubicBezTo>
                    <a:pt x="18" y="84"/>
                    <a:pt x="17" y="85"/>
                    <a:pt x="18" y="84"/>
                  </a:cubicBezTo>
                  <a:cubicBezTo>
                    <a:pt x="19" y="82"/>
                    <a:pt x="20" y="81"/>
                    <a:pt x="20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0" y="80"/>
                    <a:pt x="20" y="79"/>
                    <a:pt x="22" y="79"/>
                  </a:cubicBezTo>
                  <a:cubicBezTo>
                    <a:pt x="23" y="79"/>
                    <a:pt x="24" y="79"/>
                    <a:pt x="24" y="80"/>
                  </a:cubicBezTo>
                  <a:cubicBezTo>
                    <a:pt x="25" y="80"/>
                    <a:pt x="23" y="82"/>
                    <a:pt x="24" y="82"/>
                  </a:cubicBezTo>
                  <a:cubicBezTo>
                    <a:pt x="25" y="82"/>
                    <a:pt x="27" y="81"/>
                    <a:pt x="28" y="81"/>
                  </a:cubicBezTo>
                  <a:cubicBezTo>
                    <a:pt x="29" y="81"/>
                    <a:pt x="29" y="82"/>
                    <a:pt x="30" y="83"/>
                  </a:cubicBezTo>
                  <a:cubicBezTo>
                    <a:pt x="30" y="84"/>
                    <a:pt x="30" y="85"/>
                    <a:pt x="31" y="86"/>
                  </a:cubicBezTo>
                  <a:cubicBezTo>
                    <a:pt x="32" y="86"/>
                    <a:pt x="31" y="87"/>
                    <a:pt x="32" y="88"/>
                  </a:cubicBezTo>
                  <a:cubicBezTo>
                    <a:pt x="32" y="89"/>
                    <a:pt x="34" y="90"/>
                    <a:pt x="35" y="90"/>
                  </a:cubicBezTo>
                  <a:cubicBezTo>
                    <a:pt x="35" y="90"/>
                    <a:pt x="37" y="90"/>
                    <a:pt x="38" y="90"/>
                  </a:cubicBezTo>
                  <a:cubicBezTo>
                    <a:pt x="39" y="91"/>
                    <a:pt x="38" y="92"/>
                    <a:pt x="39" y="92"/>
                  </a:cubicBezTo>
                  <a:cubicBezTo>
                    <a:pt x="40" y="92"/>
                    <a:pt x="41" y="95"/>
                    <a:pt x="41" y="95"/>
                  </a:cubicBezTo>
                  <a:cubicBezTo>
                    <a:pt x="41" y="95"/>
                    <a:pt x="41" y="97"/>
                    <a:pt x="41" y="98"/>
                  </a:cubicBezTo>
                  <a:cubicBezTo>
                    <a:pt x="41" y="98"/>
                    <a:pt x="41" y="99"/>
                    <a:pt x="42" y="100"/>
                  </a:cubicBezTo>
                  <a:cubicBezTo>
                    <a:pt x="42" y="100"/>
                    <a:pt x="44" y="100"/>
                    <a:pt x="44" y="100"/>
                  </a:cubicBezTo>
                  <a:cubicBezTo>
                    <a:pt x="44" y="100"/>
                    <a:pt x="43" y="102"/>
                    <a:pt x="45" y="102"/>
                  </a:cubicBezTo>
                  <a:cubicBezTo>
                    <a:pt x="47" y="103"/>
                    <a:pt x="48" y="103"/>
                    <a:pt x="49" y="104"/>
                  </a:cubicBezTo>
                  <a:cubicBezTo>
                    <a:pt x="49" y="104"/>
                    <a:pt x="48" y="105"/>
                    <a:pt x="50" y="105"/>
                  </a:cubicBezTo>
                  <a:cubicBezTo>
                    <a:pt x="52" y="105"/>
                    <a:pt x="54" y="105"/>
                    <a:pt x="55" y="106"/>
                  </a:cubicBezTo>
                  <a:cubicBezTo>
                    <a:pt x="56" y="106"/>
                    <a:pt x="55" y="107"/>
                    <a:pt x="57" y="109"/>
                  </a:cubicBezTo>
                  <a:cubicBezTo>
                    <a:pt x="60" y="110"/>
                    <a:pt x="60" y="111"/>
                    <a:pt x="61" y="111"/>
                  </a:cubicBezTo>
                  <a:cubicBezTo>
                    <a:pt x="62" y="111"/>
                    <a:pt x="63" y="111"/>
                    <a:pt x="63" y="113"/>
                  </a:cubicBezTo>
                  <a:cubicBezTo>
                    <a:pt x="62" y="115"/>
                    <a:pt x="62" y="116"/>
                    <a:pt x="61" y="117"/>
                  </a:cubicBezTo>
                  <a:cubicBezTo>
                    <a:pt x="60" y="118"/>
                    <a:pt x="59" y="120"/>
                    <a:pt x="58" y="121"/>
                  </a:cubicBezTo>
                  <a:cubicBezTo>
                    <a:pt x="58" y="122"/>
                    <a:pt x="57" y="123"/>
                    <a:pt x="58" y="124"/>
                  </a:cubicBezTo>
                  <a:cubicBezTo>
                    <a:pt x="58" y="126"/>
                    <a:pt x="59" y="127"/>
                    <a:pt x="59" y="128"/>
                  </a:cubicBezTo>
                  <a:cubicBezTo>
                    <a:pt x="59" y="129"/>
                    <a:pt x="59" y="131"/>
                    <a:pt x="59" y="132"/>
                  </a:cubicBezTo>
                  <a:cubicBezTo>
                    <a:pt x="58" y="133"/>
                    <a:pt x="58" y="134"/>
                    <a:pt x="58" y="134"/>
                  </a:cubicBezTo>
                  <a:cubicBezTo>
                    <a:pt x="58" y="134"/>
                    <a:pt x="59" y="136"/>
                    <a:pt x="58" y="137"/>
                  </a:cubicBezTo>
                  <a:cubicBezTo>
                    <a:pt x="57" y="138"/>
                    <a:pt x="55" y="140"/>
                    <a:pt x="54" y="140"/>
                  </a:cubicBezTo>
                  <a:cubicBezTo>
                    <a:pt x="53" y="140"/>
                    <a:pt x="51" y="142"/>
                    <a:pt x="51" y="142"/>
                  </a:cubicBezTo>
                  <a:cubicBezTo>
                    <a:pt x="51" y="142"/>
                    <a:pt x="51" y="146"/>
                    <a:pt x="51" y="147"/>
                  </a:cubicBezTo>
                  <a:cubicBezTo>
                    <a:pt x="51" y="147"/>
                    <a:pt x="47" y="154"/>
                    <a:pt x="49" y="155"/>
                  </a:cubicBezTo>
                  <a:cubicBezTo>
                    <a:pt x="50" y="156"/>
                    <a:pt x="50" y="158"/>
                    <a:pt x="50" y="159"/>
                  </a:cubicBezTo>
                  <a:cubicBezTo>
                    <a:pt x="49" y="160"/>
                    <a:pt x="49" y="160"/>
                    <a:pt x="49" y="160"/>
                  </a:cubicBezTo>
                  <a:cubicBezTo>
                    <a:pt x="48" y="161"/>
                    <a:pt x="46" y="161"/>
                    <a:pt x="47" y="163"/>
                  </a:cubicBezTo>
                  <a:cubicBezTo>
                    <a:pt x="49" y="165"/>
                    <a:pt x="50" y="165"/>
                    <a:pt x="50" y="167"/>
                  </a:cubicBezTo>
                  <a:cubicBezTo>
                    <a:pt x="51" y="168"/>
                    <a:pt x="51" y="168"/>
                    <a:pt x="52" y="170"/>
                  </a:cubicBezTo>
                  <a:cubicBezTo>
                    <a:pt x="53" y="171"/>
                    <a:pt x="53" y="172"/>
                    <a:pt x="54" y="173"/>
                  </a:cubicBezTo>
                  <a:cubicBezTo>
                    <a:pt x="55" y="174"/>
                    <a:pt x="56" y="175"/>
                    <a:pt x="56" y="176"/>
                  </a:cubicBezTo>
                  <a:cubicBezTo>
                    <a:pt x="56" y="177"/>
                    <a:pt x="59" y="179"/>
                    <a:pt x="56" y="177"/>
                  </a:cubicBezTo>
                  <a:cubicBezTo>
                    <a:pt x="53" y="175"/>
                    <a:pt x="56" y="177"/>
                    <a:pt x="52" y="174"/>
                  </a:cubicBezTo>
                  <a:cubicBezTo>
                    <a:pt x="49" y="171"/>
                    <a:pt x="48" y="173"/>
                    <a:pt x="46" y="171"/>
                  </a:cubicBezTo>
                  <a:cubicBezTo>
                    <a:pt x="45" y="169"/>
                    <a:pt x="47" y="175"/>
                    <a:pt x="44" y="168"/>
                  </a:cubicBezTo>
                  <a:cubicBezTo>
                    <a:pt x="41" y="160"/>
                    <a:pt x="40" y="161"/>
                    <a:pt x="39" y="159"/>
                  </a:cubicBezTo>
                  <a:cubicBezTo>
                    <a:pt x="39" y="157"/>
                    <a:pt x="39" y="159"/>
                    <a:pt x="37" y="155"/>
                  </a:cubicBezTo>
                  <a:cubicBezTo>
                    <a:pt x="35" y="151"/>
                    <a:pt x="37" y="154"/>
                    <a:pt x="35" y="151"/>
                  </a:cubicBezTo>
                  <a:cubicBezTo>
                    <a:pt x="33" y="149"/>
                    <a:pt x="33" y="152"/>
                    <a:pt x="32" y="148"/>
                  </a:cubicBezTo>
                  <a:cubicBezTo>
                    <a:pt x="31" y="143"/>
                    <a:pt x="31" y="146"/>
                    <a:pt x="30" y="141"/>
                  </a:cubicBezTo>
                  <a:cubicBezTo>
                    <a:pt x="28" y="136"/>
                    <a:pt x="31" y="136"/>
                    <a:pt x="28" y="133"/>
                  </a:cubicBezTo>
                  <a:cubicBezTo>
                    <a:pt x="25" y="131"/>
                    <a:pt x="25" y="132"/>
                    <a:pt x="24" y="131"/>
                  </a:cubicBezTo>
                  <a:cubicBezTo>
                    <a:pt x="23" y="129"/>
                    <a:pt x="25" y="130"/>
                    <a:pt x="22" y="126"/>
                  </a:cubicBezTo>
                  <a:cubicBezTo>
                    <a:pt x="20" y="122"/>
                    <a:pt x="16" y="120"/>
                    <a:pt x="16" y="113"/>
                  </a:cubicBezTo>
                  <a:cubicBezTo>
                    <a:pt x="16" y="105"/>
                    <a:pt x="16" y="104"/>
                    <a:pt x="16" y="104"/>
                  </a:cubicBezTo>
                  <a:cubicBezTo>
                    <a:pt x="16" y="104"/>
                    <a:pt x="13" y="101"/>
                    <a:pt x="14" y="97"/>
                  </a:cubicBezTo>
                  <a:cubicBezTo>
                    <a:pt x="15" y="92"/>
                    <a:pt x="16" y="94"/>
                    <a:pt x="15" y="92"/>
                  </a:cubicBezTo>
                  <a:cubicBezTo>
                    <a:pt x="15" y="91"/>
                    <a:pt x="14" y="91"/>
                    <a:pt x="13" y="89"/>
                  </a:cubicBezTo>
                  <a:cubicBezTo>
                    <a:pt x="12" y="88"/>
                    <a:pt x="12" y="88"/>
                    <a:pt x="11" y="87"/>
                  </a:cubicBezTo>
                  <a:cubicBezTo>
                    <a:pt x="11" y="86"/>
                    <a:pt x="11" y="83"/>
                    <a:pt x="11" y="83"/>
                  </a:cubicBezTo>
                  <a:cubicBezTo>
                    <a:pt x="10" y="84"/>
                    <a:pt x="10" y="84"/>
                    <a:pt x="10" y="84"/>
                  </a:cubicBezTo>
                  <a:cubicBezTo>
                    <a:pt x="10" y="84"/>
                    <a:pt x="0" y="182"/>
                    <a:pt x="97" y="197"/>
                  </a:cubicBezTo>
                  <a:cubicBezTo>
                    <a:pt x="97" y="197"/>
                    <a:pt x="75" y="192"/>
                    <a:pt x="73" y="187"/>
                  </a:cubicBezTo>
                  <a:cubicBezTo>
                    <a:pt x="73" y="187"/>
                    <a:pt x="72" y="183"/>
                    <a:pt x="73" y="183"/>
                  </a:cubicBezTo>
                  <a:cubicBezTo>
                    <a:pt x="74" y="183"/>
                    <a:pt x="76" y="184"/>
                    <a:pt x="77" y="183"/>
                  </a:cubicBezTo>
                  <a:cubicBezTo>
                    <a:pt x="79" y="181"/>
                    <a:pt x="80" y="180"/>
                    <a:pt x="80" y="180"/>
                  </a:cubicBezTo>
                  <a:cubicBezTo>
                    <a:pt x="80" y="182"/>
                    <a:pt x="80" y="182"/>
                    <a:pt x="80" y="182"/>
                  </a:cubicBezTo>
                  <a:cubicBezTo>
                    <a:pt x="80" y="182"/>
                    <a:pt x="79" y="182"/>
                    <a:pt x="83" y="181"/>
                  </a:cubicBezTo>
                  <a:cubicBezTo>
                    <a:pt x="88" y="181"/>
                    <a:pt x="88" y="181"/>
                    <a:pt x="89" y="181"/>
                  </a:cubicBezTo>
                  <a:cubicBezTo>
                    <a:pt x="91" y="180"/>
                    <a:pt x="93" y="176"/>
                    <a:pt x="94" y="178"/>
                  </a:cubicBezTo>
                  <a:cubicBezTo>
                    <a:pt x="95" y="181"/>
                    <a:pt x="93" y="180"/>
                    <a:pt x="95" y="181"/>
                  </a:cubicBezTo>
                  <a:cubicBezTo>
                    <a:pt x="97" y="181"/>
                    <a:pt x="101" y="180"/>
                    <a:pt x="101" y="180"/>
                  </a:cubicBezTo>
                  <a:cubicBezTo>
                    <a:pt x="101" y="180"/>
                    <a:pt x="108" y="181"/>
                    <a:pt x="108" y="180"/>
                  </a:cubicBezTo>
                  <a:cubicBezTo>
                    <a:pt x="109" y="179"/>
                    <a:pt x="109" y="178"/>
                    <a:pt x="110" y="178"/>
                  </a:cubicBezTo>
                  <a:cubicBezTo>
                    <a:pt x="111" y="178"/>
                    <a:pt x="112" y="180"/>
                    <a:pt x="112" y="180"/>
                  </a:cubicBezTo>
                  <a:cubicBezTo>
                    <a:pt x="108" y="182"/>
                    <a:pt x="108" y="182"/>
                    <a:pt x="108" y="182"/>
                  </a:cubicBezTo>
                  <a:cubicBezTo>
                    <a:pt x="105" y="185"/>
                    <a:pt x="105" y="185"/>
                    <a:pt x="105" y="185"/>
                  </a:cubicBezTo>
                  <a:cubicBezTo>
                    <a:pt x="105" y="185"/>
                    <a:pt x="103" y="185"/>
                    <a:pt x="105" y="186"/>
                  </a:cubicBezTo>
                  <a:cubicBezTo>
                    <a:pt x="106" y="187"/>
                    <a:pt x="107" y="187"/>
                    <a:pt x="108" y="187"/>
                  </a:cubicBezTo>
                  <a:cubicBezTo>
                    <a:pt x="110" y="187"/>
                    <a:pt x="114" y="190"/>
                    <a:pt x="115" y="188"/>
                  </a:cubicBezTo>
                  <a:cubicBezTo>
                    <a:pt x="116" y="186"/>
                    <a:pt x="116" y="186"/>
                    <a:pt x="117" y="185"/>
                  </a:cubicBezTo>
                  <a:cubicBezTo>
                    <a:pt x="117" y="184"/>
                    <a:pt x="117" y="182"/>
                    <a:pt x="119" y="182"/>
                  </a:cubicBezTo>
                  <a:cubicBezTo>
                    <a:pt x="120" y="182"/>
                    <a:pt x="122" y="183"/>
                    <a:pt x="122" y="183"/>
                  </a:cubicBezTo>
                  <a:cubicBezTo>
                    <a:pt x="121" y="186"/>
                    <a:pt x="121" y="186"/>
                    <a:pt x="121" y="186"/>
                  </a:cubicBezTo>
                  <a:cubicBezTo>
                    <a:pt x="121" y="186"/>
                    <a:pt x="123" y="186"/>
                    <a:pt x="125" y="186"/>
                  </a:cubicBezTo>
                  <a:cubicBezTo>
                    <a:pt x="126" y="186"/>
                    <a:pt x="126" y="188"/>
                    <a:pt x="128" y="186"/>
                  </a:cubicBezTo>
                  <a:cubicBezTo>
                    <a:pt x="129" y="184"/>
                    <a:pt x="129" y="184"/>
                    <a:pt x="131" y="184"/>
                  </a:cubicBezTo>
                  <a:cubicBezTo>
                    <a:pt x="133" y="184"/>
                    <a:pt x="135" y="183"/>
                    <a:pt x="136" y="183"/>
                  </a:cubicBezTo>
                  <a:cubicBezTo>
                    <a:pt x="136" y="184"/>
                    <a:pt x="138" y="184"/>
                    <a:pt x="139" y="184"/>
                  </a:cubicBezTo>
                  <a:cubicBezTo>
                    <a:pt x="139" y="184"/>
                    <a:pt x="143" y="186"/>
                    <a:pt x="143" y="186"/>
                  </a:cubicBezTo>
                  <a:cubicBezTo>
                    <a:pt x="144" y="185"/>
                    <a:pt x="148" y="186"/>
                    <a:pt x="148" y="186"/>
                  </a:cubicBezTo>
                  <a:cubicBezTo>
                    <a:pt x="148" y="186"/>
                    <a:pt x="137" y="196"/>
                    <a:pt x="113" y="197"/>
                  </a:cubicBezTo>
                  <a:cubicBezTo>
                    <a:pt x="113" y="197"/>
                    <a:pt x="167" y="199"/>
                    <a:pt x="197" y="146"/>
                  </a:cubicBezTo>
                  <a:cubicBezTo>
                    <a:pt x="228" y="94"/>
                    <a:pt x="206" y="26"/>
                    <a:pt x="137" y="3"/>
                  </a:cubicBezTo>
                  <a:cubicBezTo>
                    <a:pt x="137" y="3"/>
                    <a:pt x="189" y="22"/>
                    <a:pt x="203" y="71"/>
                  </a:cubicBezTo>
                  <a:cubicBezTo>
                    <a:pt x="202" y="72"/>
                    <a:pt x="202" y="72"/>
                    <a:pt x="202" y="72"/>
                  </a:cubicBezTo>
                  <a:cubicBezTo>
                    <a:pt x="201" y="71"/>
                    <a:pt x="201" y="72"/>
                    <a:pt x="200" y="69"/>
                  </a:cubicBezTo>
                  <a:cubicBezTo>
                    <a:pt x="199" y="67"/>
                    <a:pt x="199" y="68"/>
                    <a:pt x="199" y="66"/>
                  </a:cubicBezTo>
                  <a:cubicBezTo>
                    <a:pt x="198" y="64"/>
                    <a:pt x="198" y="65"/>
                    <a:pt x="197" y="64"/>
                  </a:cubicBezTo>
                  <a:cubicBezTo>
                    <a:pt x="195" y="62"/>
                    <a:pt x="195" y="62"/>
                    <a:pt x="194" y="61"/>
                  </a:cubicBezTo>
                  <a:cubicBezTo>
                    <a:pt x="193" y="61"/>
                    <a:pt x="192" y="58"/>
                    <a:pt x="192" y="57"/>
                  </a:cubicBezTo>
                  <a:cubicBezTo>
                    <a:pt x="191" y="56"/>
                    <a:pt x="189" y="55"/>
                    <a:pt x="188" y="55"/>
                  </a:cubicBezTo>
                  <a:cubicBezTo>
                    <a:pt x="187" y="55"/>
                    <a:pt x="188" y="54"/>
                    <a:pt x="187" y="55"/>
                  </a:cubicBezTo>
                  <a:cubicBezTo>
                    <a:pt x="187" y="56"/>
                    <a:pt x="189" y="58"/>
                    <a:pt x="189" y="58"/>
                  </a:cubicBezTo>
                  <a:cubicBezTo>
                    <a:pt x="189" y="62"/>
                    <a:pt x="189" y="62"/>
                    <a:pt x="189" y="62"/>
                  </a:cubicBezTo>
                  <a:cubicBezTo>
                    <a:pt x="189" y="62"/>
                    <a:pt x="190" y="65"/>
                    <a:pt x="190" y="66"/>
                  </a:cubicBezTo>
                  <a:cubicBezTo>
                    <a:pt x="190" y="67"/>
                    <a:pt x="189" y="70"/>
                    <a:pt x="189" y="70"/>
                  </a:cubicBezTo>
                  <a:cubicBezTo>
                    <a:pt x="189" y="70"/>
                    <a:pt x="188" y="72"/>
                    <a:pt x="187" y="73"/>
                  </a:cubicBezTo>
                  <a:cubicBezTo>
                    <a:pt x="186" y="73"/>
                    <a:pt x="181" y="74"/>
                    <a:pt x="181" y="74"/>
                  </a:cubicBezTo>
                  <a:cubicBezTo>
                    <a:pt x="181" y="74"/>
                    <a:pt x="179" y="72"/>
                    <a:pt x="179" y="71"/>
                  </a:cubicBezTo>
                  <a:cubicBezTo>
                    <a:pt x="178" y="69"/>
                    <a:pt x="175" y="69"/>
                    <a:pt x="174" y="68"/>
                  </a:cubicBezTo>
                  <a:cubicBezTo>
                    <a:pt x="174" y="67"/>
                    <a:pt x="175" y="66"/>
                    <a:pt x="173" y="64"/>
                  </a:cubicBezTo>
                  <a:cubicBezTo>
                    <a:pt x="172" y="62"/>
                    <a:pt x="173" y="63"/>
                    <a:pt x="172" y="61"/>
                  </a:cubicBezTo>
                  <a:cubicBezTo>
                    <a:pt x="170" y="59"/>
                    <a:pt x="170" y="59"/>
                    <a:pt x="170" y="59"/>
                  </a:cubicBezTo>
                  <a:cubicBezTo>
                    <a:pt x="170" y="59"/>
                    <a:pt x="166" y="58"/>
                    <a:pt x="167" y="60"/>
                  </a:cubicBezTo>
                  <a:cubicBezTo>
                    <a:pt x="168" y="63"/>
                    <a:pt x="167" y="65"/>
                    <a:pt x="168" y="65"/>
                  </a:cubicBezTo>
                  <a:cubicBezTo>
                    <a:pt x="169" y="66"/>
                    <a:pt x="170" y="65"/>
                    <a:pt x="171" y="67"/>
                  </a:cubicBezTo>
                  <a:cubicBezTo>
                    <a:pt x="172" y="69"/>
                    <a:pt x="172" y="70"/>
                    <a:pt x="172" y="71"/>
                  </a:cubicBezTo>
                  <a:cubicBezTo>
                    <a:pt x="173" y="71"/>
                    <a:pt x="173" y="74"/>
                    <a:pt x="174" y="75"/>
                  </a:cubicBezTo>
                  <a:cubicBezTo>
                    <a:pt x="175" y="75"/>
                    <a:pt x="178" y="75"/>
                    <a:pt x="178" y="76"/>
                  </a:cubicBezTo>
                  <a:cubicBezTo>
                    <a:pt x="177" y="77"/>
                    <a:pt x="176" y="78"/>
                    <a:pt x="178" y="79"/>
                  </a:cubicBezTo>
                  <a:cubicBezTo>
                    <a:pt x="179" y="79"/>
                    <a:pt x="179" y="80"/>
                    <a:pt x="180" y="80"/>
                  </a:cubicBezTo>
                  <a:cubicBezTo>
                    <a:pt x="181" y="80"/>
                    <a:pt x="181" y="80"/>
                    <a:pt x="182" y="79"/>
                  </a:cubicBezTo>
                  <a:cubicBezTo>
                    <a:pt x="184" y="79"/>
                    <a:pt x="186" y="79"/>
                    <a:pt x="186" y="79"/>
                  </a:cubicBezTo>
                  <a:cubicBezTo>
                    <a:pt x="186" y="79"/>
                    <a:pt x="188" y="80"/>
                    <a:pt x="188" y="81"/>
                  </a:cubicBezTo>
                  <a:cubicBezTo>
                    <a:pt x="188" y="82"/>
                    <a:pt x="187" y="86"/>
                    <a:pt x="187" y="86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90"/>
                    <a:pt x="185" y="97"/>
                    <a:pt x="184" y="97"/>
                  </a:cubicBezTo>
                  <a:cubicBezTo>
                    <a:pt x="183" y="97"/>
                    <a:pt x="182" y="100"/>
                    <a:pt x="181" y="100"/>
                  </a:cubicBezTo>
                  <a:cubicBezTo>
                    <a:pt x="180" y="101"/>
                    <a:pt x="180" y="105"/>
                    <a:pt x="180" y="105"/>
                  </a:cubicBezTo>
                  <a:cubicBezTo>
                    <a:pt x="178" y="108"/>
                    <a:pt x="178" y="108"/>
                    <a:pt x="178" y="108"/>
                  </a:cubicBezTo>
                  <a:cubicBezTo>
                    <a:pt x="178" y="108"/>
                    <a:pt x="178" y="111"/>
                    <a:pt x="178" y="112"/>
                  </a:cubicBezTo>
                  <a:cubicBezTo>
                    <a:pt x="178" y="113"/>
                    <a:pt x="179" y="117"/>
                    <a:pt x="178" y="119"/>
                  </a:cubicBezTo>
                  <a:cubicBezTo>
                    <a:pt x="178" y="121"/>
                    <a:pt x="175" y="122"/>
                    <a:pt x="175" y="122"/>
                  </a:cubicBezTo>
                  <a:cubicBezTo>
                    <a:pt x="175" y="122"/>
                    <a:pt x="179" y="126"/>
                    <a:pt x="177" y="126"/>
                  </a:cubicBezTo>
                  <a:cubicBezTo>
                    <a:pt x="175" y="127"/>
                    <a:pt x="173" y="129"/>
                    <a:pt x="173" y="130"/>
                  </a:cubicBezTo>
                  <a:cubicBezTo>
                    <a:pt x="172" y="131"/>
                    <a:pt x="172" y="132"/>
                    <a:pt x="171" y="132"/>
                  </a:cubicBezTo>
                  <a:cubicBezTo>
                    <a:pt x="170" y="133"/>
                    <a:pt x="168" y="133"/>
                    <a:pt x="168" y="134"/>
                  </a:cubicBezTo>
                  <a:cubicBezTo>
                    <a:pt x="168" y="134"/>
                    <a:pt x="168" y="137"/>
                    <a:pt x="168" y="137"/>
                  </a:cubicBezTo>
                  <a:cubicBezTo>
                    <a:pt x="164" y="142"/>
                    <a:pt x="164" y="142"/>
                    <a:pt x="164" y="142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60" y="146"/>
                    <a:pt x="160" y="149"/>
                    <a:pt x="159" y="149"/>
                  </a:cubicBezTo>
                  <a:cubicBezTo>
                    <a:pt x="158" y="149"/>
                    <a:pt x="153" y="151"/>
                    <a:pt x="152" y="152"/>
                  </a:cubicBezTo>
                  <a:cubicBezTo>
                    <a:pt x="152" y="152"/>
                    <a:pt x="148" y="154"/>
                    <a:pt x="147" y="154"/>
                  </a:cubicBezTo>
                  <a:cubicBezTo>
                    <a:pt x="146" y="154"/>
                    <a:pt x="148" y="157"/>
                    <a:pt x="146" y="154"/>
                  </a:cubicBezTo>
                  <a:cubicBezTo>
                    <a:pt x="144" y="151"/>
                    <a:pt x="145" y="153"/>
                    <a:pt x="144" y="149"/>
                  </a:cubicBezTo>
                  <a:cubicBezTo>
                    <a:pt x="142" y="145"/>
                    <a:pt x="142" y="148"/>
                    <a:pt x="142" y="145"/>
                  </a:cubicBezTo>
                  <a:cubicBezTo>
                    <a:pt x="142" y="143"/>
                    <a:pt x="142" y="145"/>
                    <a:pt x="142" y="143"/>
                  </a:cubicBezTo>
                  <a:cubicBezTo>
                    <a:pt x="142" y="140"/>
                    <a:pt x="143" y="142"/>
                    <a:pt x="141" y="139"/>
                  </a:cubicBezTo>
                  <a:cubicBezTo>
                    <a:pt x="140" y="136"/>
                    <a:pt x="140" y="137"/>
                    <a:pt x="138" y="135"/>
                  </a:cubicBezTo>
                  <a:cubicBezTo>
                    <a:pt x="136" y="133"/>
                    <a:pt x="135" y="135"/>
                    <a:pt x="136" y="132"/>
                  </a:cubicBezTo>
                  <a:cubicBezTo>
                    <a:pt x="137" y="129"/>
                    <a:pt x="137" y="132"/>
                    <a:pt x="137" y="129"/>
                  </a:cubicBezTo>
                  <a:cubicBezTo>
                    <a:pt x="138" y="126"/>
                    <a:pt x="137" y="125"/>
                    <a:pt x="139" y="124"/>
                  </a:cubicBezTo>
                  <a:cubicBezTo>
                    <a:pt x="141" y="123"/>
                    <a:pt x="142" y="122"/>
                    <a:pt x="142" y="121"/>
                  </a:cubicBezTo>
                  <a:cubicBezTo>
                    <a:pt x="142" y="119"/>
                    <a:pt x="142" y="118"/>
                    <a:pt x="142" y="117"/>
                  </a:cubicBezTo>
                  <a:cubicBezTo>
                    <a:pt x="141" y="116"/>
                    <a:pt x="139" y="114"/>
                    <a:pt x="139" y="113"/>
                  </a:cubicBezTo>
                  <a:cubicBezTo>
                    <a:pt x="139" y="112"/>
                    <a:pt x="139" y="113"/>
                    <a:pt x="137" y="111"/>
                  </a:cubicBezTo>
                  <a:cubicBezTo>
                    <a:pt x="136" y="109"/>
                    <a:pt x="135" y="108"/>
                    <a:pt x="135" y="108"/>
                  </a:cubicBezTo>
                  <a:cubicBezTo>
                    <a:pt x="135" y="108"/>
                    <a:pt x="135" y="103"/>
                    <a:pt x="135" y="101"/>
                  </a:cubicBezTo>
                  <a:cubicBezTo>
                    <a:pt x="135" y="99"/>
                    <a:pt x="134" y="102"/>
                    <a:pt x="135" y="99"/>
                  </a:cubicBezTo>
                  <a:cubicBezTo>
                    <a:pt x="135" y="96"/>
                    <a:pt x="135" y="94"/>
                    <a:pt x="135" y="94"/>
                  </a:cubicBezTo>
                  <a:cubicBezTo>
                    <a:pt x="135" y="94"/>
                    <a:pt x="132" y="92"/>
                    <a:pt x="131" y="92"/>
                  </a:cubicBezTo>
                  <a:cubicBezTo>
                    <a:pt x="129" y="92"/>
                    <a:pt x="129" y="94"/>
                    <a:pt x="127" y="93"/>
                  </a:cubicBezTo>
                  <a:cubicBezTo>
                    <a:pt x="125" y="91"/>
                    <a:pt x="126" y="90"/>
                    <a:pt x="125" y="89"/>
                  </a:cubicBezTo>
                  <a:cubicBezTo>
                    <a:pt x="124" y="89"/>
                    <a:pt x="123" y="89"/>
                    <a:pt x="122" y="90"/>
                  </a:cubicBezTo>
                  <a:cubicBezTo>
                    <a:pt x="121" y="91"/>
                    <a:pt x="118" y="91"/>
                    <a:pt x="116" y="91"/>
                  </a:cubicBezTo>
                  <a:cubicBezTo>
                    <a:pt x="114" y="92"/>
                    <a:pt x="113" y="92"/>
                    <a:pt x="110" y="92"/>
                  </a:cubicBezTo>
                  <a:cubicBezTo>
                    <a:pt x="108" y="92"/>
                    <a:pt x="104" y="93"/>
                    <a:pt x="102" y="92"/>
                  </a:cubicBezTo>
                  <a:cubicBezTo>
                    <a:pt x="100" y="91"/>
                    <a:pt x="100" y="92"/>
                    <a:pt x="99" y="90"/>
                  </a:cubicBezTo>
                  <a:cubicBezTo>
                    <a:pt x="98" y="88"/>
                    <a:pt x="99" y="88"/>
                    <a:pt x="97" y="87"/>
                  </a:cubicBezTo>
                  <a:cubicBezTo>
                    <a:pt x="95" y="86"/>
                    <a:pt x="94" y="87"/>
                    <a:pt x="94" y="85"/>
                  </a:cubicBezTo>
                  <a:cubicBezTo>
                    <a:pt x="94" y="82"/>
                    <a:pt x="95" y="83"/>
                    <a:pt x="93" y="81"/>
                  </a:cubicBezTo>
                  <a:cubicBezTo>
                    <a:pt x="92" y="79"/>
                    <a:pt x="94" y="82"/>
                    <a:pt x="92" y="79"/>
                  </a:cubicBezTo>
                  <a:cubicBezTo>
                    <a:pt x="89" y="76"/>
                    <a:pt x="88" y="79"/>
                    <a:pt x="89" y="76"/>
                  </a:cubicBezTo>
                  <a:cubicBezTo>
                    <a:pt x="90" y="74"/>
                    <a:pt x="91" y="75"/>
                    <a:pt x="91" y="73"/>
                  </a:cubicBezTo>
                  <a:cubicBezTo>
                    <a:pt x="91" y="70"/>
                    <a:pt x="95" y="74"/>
                    <a:pt x="92" y="68"/>
                  </a:cubicBezTo>
                  <a:cubicBezTo>
                    <a:pt x="90" y="63"/>
                    <a:pt x="89" y="64"/>
                    <a:pt x="92" y="60"/>
                  </a:cubicBezTo>
                  <a:cubicBezTo>
                    <a:pt x="94" y="55"/>
                    <a:pt x="97" y="54"/>
                    <a:pt x="98" y="53"/>
                  </a:cubicBezTo>
                  <a:cubicBezTo>
                    <a:pt x="98" y="52"/>
                    <a:pt x="99" y="50"/>
                    <a:pt x="100" y="49"/>
                  </a:cubicBezTo>
                  <a:cubicBezTo>
                    <a:pt x="101" y="48"/>
                    <a:pt x="100" y="48"/>
                    <a:pt x="102" y="48"/>
                  </a:cubicBezTo>
                  <a:cubicBezTo>
                    <a:pt x="104" y="48"/>
                    <a:pt x="107" y="47"/>
                    <a:pt x="108" y="46"/>
                  </a:cubicBezTo>
                  <a:cubicBezTo>
                    <a:pt x="109" y="45"/>
                    <a:pt x="111" y="42"/>
                    <a:pt x="112" y="42"/>
                  </a:cubicBezTo>
                  <a:cubicBezTo>
                    <a:pt x="113" y="42"/>
                    <a:pt x="113" y="42"/>
                    <a:pt x="115" y="42"/>
                  </a:cubicBezTo>
                  <a:cubicBezTo>
                    <a:pt x="117" y="41"/>
                    <a:pt x="117" y="41"/>
                    <a:pt x="119" y="41"/>
                  </a:cubicBezTo>
                  <a:cubicBezTo>
                    <a:pt x="120" y="41"/>
                    <a:pt x="117" y="42"/>
                    <a:pt x="121" y="41"/>
                  </a:cubicBezTo>
                  <a:cubicBezTo>
                    <a:pt x="125" y="40"/>
                    <a:pt x="124" y="40"/>
                    <a:pt x="125" y="40"/>
                  </a:cubicBezTo>
                  <a:cubicBezTo>
                    <a:pt x="126" y="40"/>
                    <a:pt x="126" y="41"/>
                    <a:pt x="127" y="41"/>
                  </a:cubicBezTo>
                  <a:cubicBezTo>
                    <a:pt x="129" y="41"/>
                    <a:pt x="129" y="38"/>
                    <a:pt x="129" y="41"/>
                  </a:cubicBezTo>
                  <a:cubicBezTo>
                    <a:pt x="129" y="45"/>
                    <a:pt x="128" y="46"/>
                    <a:pt x="130" y="46"/>
                  </a:cubicBezTo>
                  <a:cubicBezTo>
                    <a:pt x="133" y="47"/>
                    <a:pt x="130" y="47"/>
                    <a:pt x="133" y="47"/>
                  </a:cubicBezTo>
                  <a:cubicBezTo>
                    <a:pt x="136" y="47"/>
                    <a:pt x="135" y="47"/>
                    <a:pt x="137" y="48"/>
                  </a:cubicBezTo>
                  <a:cubicBezTo>
                    <a:pt x="138" y="48"/>
                    <a:pt x="139" y="49"/>
                    <a:pt x="141" y="49"/>
                  </a:cubicBezTo>
                  <a:cubicBezTo>
                    <a:pt x="143" y="49"/>
                    <a:pt x="140" y="52"/>
                    <a:pt x="143" y="49"/>
                  </a:cubicBezTo>
                  <a:cubicBezTo>
                    <a:pt x="146" y="46"/>
                    <a:pt x="141" y="46"/>
                    <a:pt x="146" y="46"/>
                  </a:cubicBezTo>
                  <a:cubicBezTo>
                    <a:pt x="151" y="47"/>
                    <a:pt x="152" y="48"/>
                    <a:pt x="153" y="48"/>
                  </a:cubicBezTo>
                  <a:cubicBezTo>
                    <a:pt x="154" y="47"/>
                    <a:pt x="154" y="48"/>
                    <a:pt x="156" y="47"/>
                  </a:cubicBezTo>
                  <a:cubicBezTo>
                    <a:pt x="159" y="46"/>
                    <a:pt x="159" y="46"/>
                    <a:pt x="160" y="46"/>
                  </a:cubicBezTo>
                  <a:cubicBezTo>
                    <a:pt x="161" y="47"/>
                    <a:pt x="161" y="49"/>
                    <a:pt x="162" y="47"/>
                  </a:cubicBezTo>
                  <a:cubicBezTo>
                    <a:pt x="163" y="45"/>
                    <a:pt x="165" y="45"/>
                    <a:pt x="162" y="44"/>
                  </a:cubicBezTo>
                  <a:cubicBezTo>
                    <a:pt x="159" y="42"/>
                    <a:pt x="158" y="44"/>
                    <a:pt x="158" y="42"/>
                  </a:cubicBezTo>
                  <a:cubicBezTo>
                    <a:pt x="157" y="40"/>
                    <a:pt x="160" y="41"/>
                    <a:pt x="157" y="40"/>
                  </a:cubicBezTo>
                  <a:cubicBezTo>
                    <a:pt x="154" y="40"/>
                    <a:pt x="155" y="40"/>
                    <a:pt x="153" y="39"/>
                  </a:cubicBezTo>
                  <a:cubicBezTo>
                    <a:pt x="151" y="38"/>
                    <a:pt x="149" y="41"/>
                    <a:pt x="148" y="39"/>
                  </a:cubicBezTo>
                  <a:cubicBezTo>
                    <a:pt x="147" y="37"/>
                    <a:pt x="143" y="41"/>
                    <a:pt x="147" y="37"/>
                  </a:cubicBezTo>
                  <a:cubicBezTo>
                    <a:pt x="151" y="34"/>
                    <a:pt x="149" y="32"/>
                    <a:pt x="152" y="33"/>
                  </a:cubicBezTo>
                  <a:cubicBezTo>
                    <a:pt x="155" y="34"/>
                    <a:pt x="154" y="36"/>
                    <a:pt x="155" y="35"/>
                  </a:cubicBezTo>
                  <a:cubicBezTo>
                    <a:pt x="157" y="33"/>
                    <a:pt x="160" y="32"/>
                    <a:pt x="157" y="30"/>
                  </a:cubicBezTo>
                  <a:cubicBezTo>
                    <a:pt x="154" y="28"/>
                    <a:pt x="156" y="29"/>
                    <a:pt x="153" y="28"/>
                  </a:cubicBezTo>
                  <a:cubicBezTo>
                    <a:pt x="150" y="26"/>
                    <a:pt x="147" y="33"/>
                    <a:pt x="146" y="32"/>
                  </a:cubicBezTo>
                  <a:cubicBezTo>
                    <a:pt x="145" y="31"/>
                    <a:pt x="144" y="30"/>
                    <a:pt x="143" y="31"/>
                  </a:cubicBezTo>
                  <a:cubicBezTo>
                    <a:pt x="142" y="31"/>
                    <a:pt x="142" y="34"/>
                    <a:pt x="142" y="36"/>
                  </a:cubicBezTo>
                  <a:cubicBezTo>
                    <a:pt x="142" y="38"/>
                    <a:pt x="143" y="38"/>
                    <a:pt x="140" y="37"/>
                  </a:cubicBezTo>
                  <a:cubicBezTo>
                    <a:pt x="137" y="35"/>
                    <a:pt x="144" y="36"/>
                    <a:pt x="137" y="33"/>
                  </a:cubicBezTo>
                  <a:cubicBezTo>
                    <a:pt x="130" y="31"/>
                    <a:pt x="128" y="31"/>
                    <a:pt x="127" y="32"/>
                  </a:cubicBezTo>
                  <a:cubicBezTo>
                    <a:pt x="126" y="33"/>
                    <a:pt x="125" y="33"/>
                    <a:pt x="124" y="34"/>
                  </a:cubicBezTo>
                  <a:cubicBezTo>
                    <a:pt x="123" y="35"/>
                    <a:pt x="126" y="36"/>
                    <a:pt x="123" y="35"/>
                  </a:cubicBezTo>
                  <a:cubicBezTo>
                    <a:pt x="120" y="33"/>
                    <a:pt x="118" y="35"/>
                    <a:pt x="118" y="35"/>
                  </a:cubicBezTo>
                  <a:cubicBezTo>
                    <a:pt x="118" y="35"/>
                    <a:pt x="117" y="35"/>
                    <a:pt x="116" y="36"/>
                  </a:cubicBezTo>
                  <a:cubicBezTo>
                    <a:pt x="114" y="37"/>
                    <a:pt x="112" y="38"/>
                    <a:pt x="111" y="37"/>
                  </a:cubicBezTo>
                  <a:cubicBezTo>
                    <a:pt x="109" y="37"/>
                    <a:pt x="106" y="38"/>
                    <a:pt x="109" y="34"/>
                  </a:cubicBezTo>
                  <a:cubicBezTo>
                    <a:pt x="111" y="31"/>
                    <a:pt x="109" y="33"/>
                    <a:pt x="113" y="31"/>
                  </a:cubicBezTo>
                  <a:cubicBezTo>
                    <a:pt x="117" y="30"/>
                    <a:pt x="123" y="29"/>
                    <a:pt x="118" y="28"/>
                  </a:cubicBezTo>
                  <a:cubicBezTo>
                    <a:pt x="113" y="27"/>
                    <a:pt x="121" y="27"/>
                    <a:pt x="114" y="24"/>
                  </a:cubicBezTo>
                  <a:cubicBezTo>
                    <a:pt x="107" y="21"/>
                    <a:pt x="107" y="25"/>
                    <a:pt x="107" y="21"/>
                  </a:cubicBezTo>
                  <a:cubicBezTo>
                    <a:pt x="108" y="16"/>
                    <a:pt x="107" y="16"/>
                    <a:pt x="106" y="16"/>
                  </a:cubicBezTo>
                  <a:cubicBezTo>
                    <a:pt x="104" y="16"/>
                    <a:pt x="100" y="17"/>
                    <a:pt x="98" y="18"/>
                  </a:cubicBezTo>
                  <a:cubicBezTo>
                    <a:pt x="97" y="18"/>
                    <a:pt x="99" y="19"/>
                    <a:pt x="96" y="17"/>
                  </a:cubicBezTo>
                  <a:cubicBezTo>
                    <a:pt x="92" y="15"/>
                    <a:pt x="91" y="18"/>
                    <a:pt x="92" y="15"/>
                  </a:cubicBezTo>
                  <a:cubicBezTo>
                    <a:pt x="94" y="13"/>
                    <a:pt x="94" y="12"/>
                    <a:pt x="96" y="11"/>
                  </a:cubicBezTo>
                  <a:cubicBezTo>
                    <a:pt x="98" y="9"/>
                    <a:pt x="97" y="3"/>
                    <a:pt x="102" y="5"/>
                  </a:cubicBezTo>
                  <a:cubicBezTo>
                    <a:pt x="106" y="8"/>
                    <a:pt x="105" y="7"/>
                    <a:pt x="108" y="7"/>
                  </a:cubicBezTo>
                  <a:cubicBezTo>
                    <a:pt x="112" y="7"/>
                    <a:pt x="114" y="7"/>
                    <a:pt x="114" y="6"/>
                  </a:cubicBezTo>
                  <a:cubicBezTo>
                    <a:pt x="114" y="5"/>
                    <a:pt x="109" y="3"/>
                    <a:pt x="109" y="3"/>
                  </a:cubicBezTo>
                  <a:cubicBezTo>
                    <a:pt x="109" y="3"/>
                    <a:pt x="108" y="4"/>
                    <a:pt x="109" y="3"/>
                  </a:cubicBezTo>
                  <a:cubicBezTo>
                    <a:pt x="109" y="2"/>
                    <a:pt x="110" y="1"/>
                    <a:pt x="110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96" y="0"/>
                    <a:pt x="9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endParaRPr lang="id-ID" sz="1350">
                <a:solidFill>
                  <a:srgbClr val="DCB68A"/>
                </a:solidFill>
              </a:endParaRPr>
            </a:p>
          </p:txBody>
        </p:sp>
      </p:grpSp>
      <p:sp>
        <p:nvSpPr>
          <p:cNvPr id="47" name="Freeform 41"/>
          <p:cNvSpPr>
            <a:spLocks noEditPoints="1"/>
          </p:cNvSpPr>
          <p:nvPr/>
        </p:nvSpPr>
        <p:spPr bwMode="auto">
          <a:xfrm>
            <a:off x="9812994" y="3659700"/>
            <a:ext cx="321385" cy="292817"/>
          </a:xfrm>
          <a:custGeom>
            <a:avLst/>
            <a:gdLst>
              <a:gd name="T0" fmla="*/ 116 w 196"/>
              <a:gd name="T1" fmla="*/ 2 h 179"/>
              <a:gd name="T2" fmla="*/ 98 w 196"/>
              <a:gd name="T3" fmla="*/ 0 h 179"/>
              <a:gd name="T4" fmla="*/ 98 w 196"/>
              <a:gd name="T5" fmla="*/ 17 h 179"/>
              <a:gd name="T6" fmla="*/ 113 w 196"/>
              <a:gd name="T7" fmla="*/ 18 h 179"/>
              <a:gd name="T8" fmla="*/ 169 w 196"/>
              <a:gd name="T9" fmla="*/ 105 h 179"/>
              <a:gd name="T10" fmla="*/ 98 w 196"/>
              <a:gd name="T11" fmla="*/ 163 h 179"/>
              <a:gd name="T12" fmla="*/ 98 w 196"/>
              <a:gd name="T13" fmla="*/ 179 h 179"/>
              <a:gd name="T14" fmla="*/ 185 w 196"/>
              <a:gd name="T15" fmla="*/ 108 h 179"/>
              <a:gd name="T16" fmla="*/ 116 w 196"/>
              <a:gd name="T17" fmla="*/ 2 h 179"/>
              <a:gd name="T18" fmla="*/ 98 w 196"/>
              <a:gd name="T19" fmla="*/ 0 h 179"/>
              <a:gd name="T20" fmla="*/ 10 w 196"/>
              <a:gd name="T21" fmla="*/ 71 h 179"/>
              <a:gd name="T22" fmla="*/ 79 w 196"/>
              <a:gd name="T23" fmla="*/ 177 h 179"/>
              <a:gd name="T24" fmla="*/ 98 w 196"/>
              <a:gd name="T25" fmla="*/ 179 h 179"/>
              <a:gd name="T26" fmla="*/ 98 w 196"/>
              <a:gd name="T27" fmla="*/ 163 h 179"/>
              <a:gd name="T28" fmla="*/ 83 w 196"/>
              <a:gd name="T29" fmla="*/ 161 h 179"/>
              <a:gd name="T30" fmla="*/ 83 w 196"/>
              <a:gd name="T31" fmla="*/ 161 h 179"/>
              <a:gd name="T32" fmla="*/ 26 w 196"/>
              <a:gd name="T33" fmla="*/ 75 h 179"/>
              <a:gd name="T34" fmla="*/ 98 w 196"/>
              <a:gd name="T35" fmla="*/ 17 h 179"/>
              <a:gd name="T36" fmla="*/ 98 w 196"/>
              <a:gd name="T37" fmla="*/ 0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6" h="179">
                <a:moveTo>
                  <a:pt x="116" y="2"/>
                </a:moveTo>
                <a:cubicBezTo>
                  <a:pt x="110" y="1"/>
                  <a:pt x="104" y="0"/>
                  <a:pt x="98" y="0"/>
                </a:cubicBezTo>
                <a:cubicBezTo>
                  <a:pt x="98" y="17"/>
                  <a:pt x="98" y="17"/>
                  <a:pt x="98" y="17"/>
                </a:cubicBezTo>
                <a:cubicBezTo>
                  <a:pt x="103" y="17"/>
                  <a:pt x="108" y="17"/>
                  <a:pt x="113" y="18"/>
                </a:cubicBezTo>
                <a:cubicBezTo>
                  <a:pt x="152" y="27"/>
                  <a:pt x="177" y="65"/>
                  <a:pt x="169" y="105"/>
                </a:cubicBezTo>
                <a:cubicBezTo>
                  <a:pt x="162" y="139"/>
                  <a:pt x="131" y="163"/>
                  <a:pt x="98" y="163"/>
                </a:cubicBezTo>
                <a:cubicBezTo>
                  <a:pt x="98" y="179"/>
                  <a:pt x="98" y="179"/>
                  <a:pt x="98" y="179"/>
                </a:cubicBezTo>
                <a:cubicBezTo>
                  <a:pt x="139" y="179"/>
                  <a:pt x="177" y="150"/>
                  <a:pt x="185" y="108"/>
                </a:cubicBezTo>
                <a:cubicBezTo>
                  <a:pt x="196" y="60"/>
                  <a:pt x="165" y="12"/>
                  <a:pt x="116" y="2"/>
                </a:cubicBezTo>
                <a:close/>
                <a:moveTo>
                  <a:pt x="98" y="0"/>
                </a:moveTo>
                <a:cubicBezTo>
                  <a:pt x="56" y="0"/>
                  <a:pt x="19" y="29"/>
                  <a:pt x="10" y="71"/>
                </a:cubicBezTo>
                <a:cubicBezTo>
                  <a:pt x="0" y="120"/>
                  <a:pt x="31" y="167"/>
                  <a:pt x="79" y="177"/>
                </a:cubicBezTo>
                <a:cubicBezTo>
                  <a:pt x="85" y="179"/>
                  <a:pt x="92" y="179"/>
                  <a:pt x="98" y="179"/>
                </a:cubicBezTo>
                <a:cubicBezTo>
                  <a:pt x="98" y="163"/>
                  <a:pt x="98" y="163"/>
                  <a:pt x="98" y="163"/>
                </a:cubicBezTo>
                <a:cubicBezTo>
                  <a:pt x="93" y="163"/>
                  <a:pt x="88" y="162"/>
                  <a:pt x="83" y="161"/>
                </a:cubicBezTo>
                <a:cubicBezTo>
                  <a:pt x="83" y="161"/>
                  <a:pt x="83" y="161"/>
                  <a:pt x="83" y="161"/>
                </a:cubicBezTo>
                <a:cubicBezTo>
                  <a:pt x="43" y="153"/>
                  <a:pt x="18" y="114"/>
                  <a:pt x="26" y="75"/>
                </a:cubicBezTo>
                <a:cubicBezTo>
                  <a:pt x="33" y="40"/>
                  <a:pt x="64" y="17"/>
                  <a:pt x="98" y="17"/>
                </a:cubicBezTo>
                <a:lnTo>
                  <a:pt x="98" y="0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48" name="Freeform 42"/>
          <p:cNvSpPr/>
          <p:nvPr/>
        </p:nvSpPr>
        <p:spPr bwMode="auto">
          <a:xfrm>
            <a:off x="9896316" y="3929902"/>
            <a:ext cx="69038" cy="148790"/>
          </a:xfrm>
          <a:custGeom>
            <a:avLst/>
            <a:gdLst>
              <a:gd name="T0" fmla="*/ 33 w 58"/>
              <a:gd name="T1" fmla="*/ 125 h 125"/>
              <a:gd name="T2" fmla="*/ 0 w 58"/>
              <a:gd name="T3" fmla="*/ 118 h 125"/>
              <a:gd name="T4" fmla="*/ 25 w 58"/>
              <a:gd name="T5" fmla="*/ 0 h 125"/>
              <a:gd name="T6" fmla="*/ 58 w 58"/>
              <a:gd name="T7" fmla="*/ 7 h 125"/>
              <a:gd name="T8" fmla="*/ 33 w 58"/>
              <a:gd name="T9" fmla="*/ 125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" h="125">
                <a:moveTo>
                  <a:pt x="33" y="125"/>
                </a:moveTo>
                <a:lnTo>
                  <a:pt x="0" y="118"/>
                </a:lnTo>
                <a:lnTo>
                  <a:pt x="25" y="0"/>
                </a:lnTo>
                <a:lnTo>
                  <a:pt x="58" y="7"/>
                </a:lnTo>
                <a:lnTo>
                  <a:pt x="33" y="125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49" name="Freeform 43"/>
          <p:cNvSpPr/>
          <p:nvPr/>
        </p:nvSpPr>
        <p:spPr bwMode="auto">
          <a:xfrm>
            <a:off x="9867748" y="3975134"/>
            <a:ext cx="97606" cy="201164"/>
          </a:xfrm>
          <a:custGeom>
            <a:avLst/>
            <a:gdLst>
              <a:gd name="T0" fmla="*/ 40 w 60"/>
              <a:gd name="T1" fmla="*/ 106 h 123"/>
              <a:gd name="T2" fmla="*/ 18 w 60"/>
              <a:gd name="T3" fmla="*/ 121 h 123"/>
              <a:gd name="T4" fmla="*/ 3 w 60"/>
              <a:gd name="T5" fmla="*/ 98 h 123"/>
              <a:gd name="T6" fmla="*/ 20 w 60"/>
              <a:gd name="T7" fmla="*/ 17 h 123"/>
              <a:gd name="T8" fmla="*/ 42 w 60"/>
              <a:gd name="T9" fmla="*/ 2 h 123"/>
              <a:gd name="T10" fmla="*/ 57 w 60"/>
              <a:gd name="T11" fmla="*/ 25 h 123"/>
              <a:gd name="T12" fmla="*/ 40 w 60"/>
              <a:gd name="T13" fmla="*/ 106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0" h="123">
                <a:moveTo>
                  <a:pt x="40" y="106"/>
                </a:moveTo>
                <a:cubicBezTo>
                  <a:pt x="38" y="116"/>
                  <a:pt x="28" y="123"/>
                  <a:pt x="18" y="121"/>
                </a:cubicBezTo>
                <a:cubicBezTo>
                  <a:pt x="7" y="118"/>
                  <a:pt x="0" y="108"/>
                  <a:pt x="3" y="98"/>
                </a:cubicBezTo>
                <a:cubicBezTo>
                  <a:pt x="20" y="17"/>
                  <a:pt x="20" y="17"/>
                  <a:pt x="20" y="17"/>
                </a:cubicBezTo>
                <a:cubicBezTo>
                  <a:pt x="22" y="6"/>
                  <a:pt x="32" y="0"/>
                  <a:pt x="42" y="2"/>
                </a:cubicBezTo>
                <a:cubicBezTo>
                  <a:pt x="53" y="4"/>
                  <a:pt x="60" y="14"/>
                  <a:pt x="57" y="25"/>
                </a:cubicBezTo>
                <a:lnTo>
                  <a:pt x="40" y="106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50" name="Freeform 44"/>
          <p:cNvSpPr/>
          <p:nvPr/>
        </p:nvSpPr>
        <p:spPr bwMode="auto">
          <a:xfrm>
            <a:off x="8976202" y="1721867"/>
            <a:ext cx="392804" cy="359475"/>
          </a:xfrm>
          <a:custGeom>
            <a:avLst/>
            <a:gdLst>
              <a:gd name="T0" fmla="*/ 117 w 240"/>
              <a:gd name="T1" fmla="*/ 220 h 220"/>
              <a:gd name="T2" fmla="*/ 0 w 240"/>
              <a:gd name="T3" fmla="*/ 219 h 220"/>
              <a:gd name="T4" fmla="*/ 0 w 240"/>
              <a:gd name="T5" fmla="*/ 44 h 220"/>
              <a:gd name="T6" fmla="*/ 120 w 240"/>
              <a:gd name="T7" fmla="*/ 44 h 220"/>
              <a:gd name="T8" fmla="*/ 240 w 240"/>
              <a:gd name="T9" fmla="*/ 44 h 220"/>
              <a:gd name="T10" fmla="*/ 240 w 240"/>
              <a:gd name="T11" fmla="*/ 219 h 220"/>
              <a:gd name="T12" fmla="*/ 117 w 240"/>
              <a:gd name="T13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0" h="220">
                <a:moveTo>
                  <a:pt x="117" y="220"/>
                </a:moveTo>
                <a:cubicBezTo>
                  <a:pt x="117" y="220"/>
                  <a:pt x="76" y="179"/>
                  <a:pt x="0" y="219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4"/>
                  <a:pt x="78" y="0"/>
                  <a:pt x="120" y="44"/>
                </a:cubicBezTo>
                <a:cubicBezTo>
                  <a:pt x="240" y="44"/>
                  <a:pt x="240" y="44"/>
                  <a:pt x="240" y="44"/>
                </a:cubicBezTo>
                <a:cubicBezTo>
                  <a:pt x="240" y="219"/>
                  <a:pt x="240" y="219"/>
                  <a:pt x="240" y="219"/>
                </a:cubicBezTo>
                <a:lnTo>
                  <a:pt x="117" y="220"/>
                </a:lnTo>
                <a:close/>
              </a:path>
            </a:pathLst>
          </a:custGeom>
          <a:solidFill>
            <a:srgbClr val="65A896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51" name="Freeform 45"/>
          <p:cNvSpPr>
            <a:spLocks noEditPoints="1"/>
          </p:cNvSpPr>
          <p:nvPr/>
        </p:nvSpPr>
        <p:spPr bwMode="auto">
          <a:xfrm>
            <a:off x="8859551" y="3716835"/>
            <a:ext cx="478507" cy="396375"/>
          </a:xfrm>
          <a:custGeom>
            <a:avLst/>
            <a:gdLst>
              <a:gd name="T0" fmla="*/ 199 w 293"/>
              <a:gd name="T1" fmla="*/ 192 h 242"/>
              <a:gd name="T2" fmla="*/ 219 w 293"/>
              <a:gd name="T3" fmla="*/ 205 h 242"/>
              <a:gd name="T4" fmla="*/ 219 w 293"/>
              <a:gd name="T5" fmla="*/ 214 h 242"/>
              <a:gd name="T6" fmla="*/ 199 w 293"/>
              <a:gd name="T7" fmla="*/ 214 h 242"/>
              <a:gd name="T8" fmla="*/ 219 w 293"/>
              <a:gd name="T9" fmla="*/ 242 h 242"/>
              <a:gd name="T10" fmla="*/ 242 w 293"/>
              <a:gd name="T11" fmla="*/ 216 h 242"/>
              <a:gd name="T12" fmla="*/ 199 w 293"/>
              <a:gd name="T13" fmla="*/ 170 h 242"/>
              <a:gd name="T14" fmla="*/ 293 w 293"/>
              <a:gd name="T15" fmla="*/ 147 h 242"/>
              <a:gd name="T16" fmla="*/ 269 w 293"/>
              <a:gd name="T17" fmla="*/ 0 h 242"/>
              <a:gd name="T18" fmla="*/ 199 w 293"/>
              <a:gd name="T19" fmla="*/ 16 h 242"/>
              <a:gd name="T20" fmla="*/ 275 w 293"/>
              <a:gd name="T21" fmla="*/ 35 h 242"/>
              <a:gd name="T22" fmla="*/ 256 w 293"/>
              <a:gd name="T23" fmla="*/ 154 h 242"/>
              <a:gd name="T24" fmla="*/ 199 w 293"/>
              <a:gd name="T25" fmla="*/ 170 h 242"/>
              <a:gd name="T26" fmla="*/ 175 w 293"/>
              <a:gd name="T27" fmla="*/ 192 h 242"/>
              <a:gd name="T28" fmla="*/ 199 w 293"/>
              <a:gd name="T29" fmla="*/ 170 h 242"/>
              <a:gd name="T30" fmla="*/ 146 w 293"/>
              <a:gd name="T31" fmla="*/ 154 h 242"/>
              <a:gd name="T32" fmla="*/ 199 w 293"/>
              <a:gd name="T33" fmla="*/ 242 h 242"/>
              <a:gd name="T34" fmla="*/ 179 w 293"/>
              <a:gd name="T35" fmla="*/ 214 h 242"/>
              <a:gd name="T36" fmla="*/ 179 w 293"/>
              <a:gd name="T37" fmla="*/ 205 h 242"/>
              <a:gd name="T38" fmla="*/ 199 w 293"/>
              <a:gd name="T39" fmla="*/ 192 h 242"/>
              <a:gd name="T40" fmla="*/ 146 w 293"/>
              <a:gd name="T41" fmla="*/ 0 h 242"/>
              <a:gd name="T42" fmla="*/ 199 w 293"/>
              <a:gd name="T43" fmla="*/ 16 h 242"/>
              <a:gd name="T44" fmla="*/ 146 w 293"/>
              <a:gd name="T45" fmla="*/ 0 h 242"/>
              <a:gd name="T46" fmla="*/ 0 w 293"/>
              <a:gd name="T47" fmla="*/ 24 h 242"/>
              <a:gd name="T48" fmla="*/ 23 w 293"/>
              <a:gd name="T49" fmla="*/ 170 h 242"/>
              <a:gd name="T50" fmla="*/ 117 w 293"/>
              <a:gd name="T51" fmla="*/ 192 h 242"/>
              <a:gd name="T52" fmla="*/ 52 w 293"/>
              <a:gd name="T53" fmla="*/ 216 h 242"/>
              <a:gd name="T54" fmla="*/ 75 w 293"/>
              <a:gd name="T55" fmla="*/ 242 h 242"/>
              <a:gd name="T56" fmla="*/ 146 w 293"/>
              <a:gd name="T57" fmla="*/ 154 h 242"/>
              <a:gd name="T58" fmla="*/ 37 w 293"/>
              <a:gd name="T59" fmla="*/ 154 h 242"/>
              <a:gd name="T60" fmla="*/ 17 w 293"/>
              <a:gd name="T61" fmla="*/ 35 h 242"/>
              <a:gd name="T62" fmla="*/ 146 w 293"/>
              <a:gd name="T63" fmla="*/ 16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93" h="242">
                <a:moveTo>
                  <a:pt x="219" y="192"/>
                </a:moveTo>
                <a:cubicBezTo>
                  <a:pt x="199" y="192"/>
                  <a:pt x="199" y="192"/>
                  <a:pt x="199" y="192"/>
                </a:cubicBezTo>
                <a:cubicBezTo>
                  <a:pt x="199" y="205"/>
                  <a:pt x="199" y="205"/>
                  <a:pt x="199" y="205"/>
                </a:cubicBezTo>
                <a:cubicBezTo>
                  <a:pt x="219" y="205"/>
                  <a:pt x="219" y="205"/>
                  <a:pt x="219" y="205"/>
                </a:cubicBezTo>
                <a:cubicBezTo>
                  <a:pt x="221" y="205"/>
                  <a:pt x="223" y="207"/>
                  <a:pt x="223" y="209"/>
                </a:cubicBezTo>
                <a:cubicBezTo>
                  <a:pt x="223" y="212"/>
                  <a:pt x="221" y="214"/>
                  <a:pt x="219" y="214"/>
                </a:cubicBezTo>
                <a:cubicBezTo>
                  <a:pt x="219" y="214"/>
                  <a:pt x="219" y="214"/>
                  <a:pt x="219" y="214"/>
                </a:cubicBezTo>
                <a:cubicBezTo>
                  <a:pt x="199" y="214"/>
                  <a:pt x="199" y="214"/>
                  <a:pt x="199" y="214"/>
                </a:cubicBezTo>
                <a:cubicBezTo>
                  <a:pt x="199" y="242"/>
                  <a:pt x="199" y="242"/>
                  <a:pt x="199" y="242"/>
                </a:cubicBezTo>
                <a:cubicBezTo>
                  <a:pt x="219" y="242"/>
                  <a:pt x="219" y="242"/>
                  <a:pt x="219" y="242"/>
                </a:cubicBezTo>
                <a:cubicBezTo>
                  <a:pt x="232" y="242"/>
                  <a:pt x="242" y="232"/>
                  <a:pt x="242" y="219"/>
                </a:cubicBezTo>
                <a:cubicBezTo>
                  <a:pt x="242" y="216"/>
                  <a:pt x="242" y="216"/>
                  <a:pt x="242" y="216"/>
                </a:cubicBezTo>
                <a:cubicBezTo>
                  <a:pt x="242" y="203"/>
                  <a:pt x="232" y="192"/>
                  <a:pt x="219" y="192"/>
                </a:cubicBezTo>
                <a:close/>
                <a:moveTo>
                  <a:pt x="199" y="170"/>
                </a:moveTo>
                <a:cubicBezTo>
                  <a:pt x="269" y="170"/>
                  <a:pt x="269" y="170"/>
                  <a:pt x="269" y="170"/>
                </a:cubicBezTo>
                <a:cubicBezTo>
                  <a:pt x="282" y="170"/>
                  <a:pt x="293" y="160"/>
                  <a:pt x="293" y="147"/>
                </a:cubicBezTo>
                <a:cubicBezTo>
                  <a:pt x="293" y="24"/>
                  <a:pt x="293" y="24"/>
                  <a:pt x="293" y="24"/>
                </a:cubicBezTo>
                <a:cubicBezTo>
                  <a:pt x="293" y="11"/>
                  <a:pt x="282" y="0"/>
                  <a:pt x="269" y="0"/>
                </a:cubicBezTo>
                <a:cubicBezTo>
                  <a:pt x="199" y="0"/>
                  <a:pt x="199" y="0"/>
                  <a:pt x="199" y="0"/>
                </a:cubicBezTo>
                <a:cubicBezTo>
                  <a:pt x="199" y="16"/>
                  <a:pt x="199" y="16"/>
                  <a:pt x="199" y="16"/>
                </a:cubicBezTo>
                <a:cubicBezTo>
                  <a:pt x="256" y="16"/>
                  <a:pt x="256" y="16"/>
                  <a:pt x="256" y="16"/>
                </a:cubicBezTo>
                <a:cubicBezTo>
                  <a:pt x="267" y="16"/>
                  <a:pt x="275" y="24"/>
                  <a:pt x="275" y="35"/>
                </a:cubicBezTo>
                <a:cubicBezTo>
                  <a:pt x="275" y="135"/>
                  <a:pt x="275" y="135"/>
                  <a:pt x="275" y="135"/>
                </a:cubicBezTo>
                <a:cubicBezTo>
                  <a:pt x="275" y="146"/>
                  <a:pt x="267" y="154"/>
                  <a:pt x="256" y="154"/>
                </a:cubicBezTo>
                <a:cubicBezTo>
                  <a:pt x="199" y="154"/>
                  <a:pt x="199" y="154"/>
                  <a:pt x="199" y="154"/>
                </a:cubicBezTo>
                <a:lnTo>
                  <a:pt x="199" y="170"/>
                </a:lnTo>
                <a:close/>
                <a:moveTo>
                  <a:pt x="199" y="192"/>
                </a:moveTo>
                <a:cubicBezTo>
                  <a:pt x="175" y="192"/>
                  <a:pt x="175" y="192"/>
                  <a:pt x="175" y="192"/>
                </a:cubicBezTo>
                <a:cubicBezTo>
                  <a:pt x="175" y="170"/>
                  <a:pt x="175" y="170"/>
                  <a:pt x="175" y="170"/>
                </a:cubicBezTo>
                <a:cubicBezTo>
                  <a:pt x="199" y="170"/>
                  <a:pt x="199" y="170"/>
                  <a:pt x="199" y="170"/>
                </a:cubicBezTo>
                <a:cubicBezTo>
                  <a:pt x="199" y="154"/>
                  <a:pt x="199" y="154"/>
                  <a:pt x="199" y="154"/>
                </a:cubicBezTo>
                <a:cubicBezTo>
                  <a:pt x="146" y="154"/>
                  <a:pt x="146" y="154"/>
                  <a:pt x="146" y="154"/>
                </a:cubicBezTo>
                <a:cubicBezTo>
                  <a:pt x="146" y="242"/>
                  <a:pt x="146" y="242"/>
                  <a:pt x="146" y="242"/>
                </a:cubicBezTo>
                <a:cubicBezTo>
                  <a:pt x="199" y="242"/>
                  <a:pt x="199" y="242"/>
                  <a:pt x="199" y="242"/>
                </a:cubicBezTo>
                <a:cubicBezTo>
                  <a:pt x="199" y="214"/>
                  <a:pt x="199" y="214"/>
                  <a:pt x="199" y="214"/>
                </a:cubicBezTo>
                <a:cubicBezTo>
                  <a:pt x="179" y="214"/>
                  <a:pt x="179" y="214"/>
                  <a:pt x="179" y="214"/>
                </a:cubicBezTo>
                <a:cubicBezTo>
                  <a:pt x="177" y="214"/>
                  <a:pt x="175" y="212"/>
                  <a:pt x="175" y="209"/>
                </a:cubicBezTo>
                <a:cubicBezTo>
                  <a:pt x="175" y="207"/>
                  <a:pt x="177" y="205"/>
                  <a:pt x="179" y="205"/>
                </a:cubicBezTo>
                <a:cubicBezTo>
                  <a:pt x="199" y="205"/>
                  <a:pt x="199" y="205"/>
                  <a:pt x="199" y="205"/>
                </a:cubicBezTo>
                <a:cubicBezTo>
                  <a:pt x="199" y="192"/>
                  <a:pt x="199" y="192"/>
                  <a:pt x="199" y="192"/>
                </a:cubicBezTo>
                <a:close/>
                <a:moveTo>
                  <a:pt x="199" y="0"/>
                </a:moveTo>
                <a:cubicBezTo>
                  <a:pt x="146" y="0"/>
                  <a:pt x="146" y="0"/>
                  <a:pt x="146" y="0"/>
                </a:cubicBezTo>
                <a:cubicBezTo>
                  <a:pt x="146" y="16"/>
                  <a:pt x="146" y="16"/>
                  <a:pt x="146" y="16"/>
                </a:cubicBezTo>
                <a:cubicBezTo>
                  <a:pt x="199" y="16"/>
                  <a:pt x="199" y="16"/>
                  <a:pt x="199" y="16"/>
                </a:cubicBezTo>
                <a:lnTo>
                  <a:pt x="199" y="0"/>
                </a:lnTo>
                <a:close/>
                <a:moveTo>
                  <a:pt x="146" y="0"/>
                </a:moveTo>
                <a:cubicBezTo>
                  <a:pt x="23" y="0"/>
                  <a:pt x="23" y="0"/>
                  <a:pt x="23" y="0"/>
                </a:cubicBezTo>
                <a:cubicBezTo>
                  <a:pt x="10" y="0"/>
                  <a:pt x="0" y="11"/>
                  <a:pt x="0" y="24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60"/>
                  <a:pt x="10" y="170"/>
                  <a:pt x="23" y="170"/>
                </a:cubicBezTo>
                <a:cubicBezTo>
                  <a:pt x="117" y="170"/>
                  <a:pt x="117" y="170"/>
                  <a:pt x="117" y="170"/>
                </a:cubicBezTo>
                <a:cubicBezTo>
                  <a:pt x="117" y="192"/>
                  <a:pt x="117" y="192"/>
                  <a:pt x="117" y="192"/>
                </a:cubicBezTo>
                <a:cubicBezTo>
                  <a:pt x="75" y="192"/>
                  <a:pt x="75" y="192"/>
                  <a:pt x="75" y="192"/>
                </a:cubicBezTo>
                <a:cubicBezTo>
                  <a:pt x="62" y="192"/>
                  <a:pt x="52" y="203"/>
                  <a:pt x="52" y="216"/>
                </a:cubicBezTo>
                <a:cubicBezTo>
                  <a:pt x="52" y="219"/>
                  <a:pt x="52" y="219"/>
                  <a:pt x="52" y="219"/>
                </a:cubicBezTo>
                <a:cubicBezTo>
                  <a:pt x="52" y="232"/>
                  <a:pt x="62" y="242"/>
                  <a:pt x="75" y="242"/>
                </a:cubicBezTo>
                <a:cubicBezTo>
                  <a:pt x="146" y="242"/>
                  <a:pt x="146" y="242"/>
                  <a:pt x="146" y="242"/>
                </a:cubicBezTo>
                <a:cubicBezTo>
                  <a:pt x="146" y="154"/>
                  <a:pt x="146" y="154"/>
                  <a:pt x="146" y="154"/>
                </a:cubicBezTo>
                <a:cubicBezTo>
                  <a:pt x="37" y="154"/>
                  <a:pt x="37" y="154"/>
                  <a:pt x="37" y="154"/>
                </a:cubicBezTo>
                <a:cubicBezTo>
                  <a:pt x="37" y="154"/>
                  <a:pt x="37" y="154"/>
                  <a:pt x="37" y="154"/>
                </a:cubicBezTo>
                <a:cubicBezTo>
                  <a:pt x="26" y="154"/>
                  <a:pt x="17" y="146"/>
                  <a:pt x="17" y="1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24"/>
                  <a:pt x="26" y="16"/>
                  <a:pt x="37" y="16"/>
                </a:cubicBezTo>
                <a:cubicBezTo>
                  <a:pt x="146" y="16"/>
                  <a:pt x="146" y="16"/>
                  <a:pt x="146" y="16"/>
                </a:cubicBezTo>
                <a:lnTo>
                  <a:pt x="146" y="0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52" name="Freeform 46"/>
          <p:cNvSpPr>
            <a:spLocks noEditPoints="1"/>
          </p:cNvSpPr>
          <p:nvPr/>
        </p:nvSpPr>
        <p:spPr bwMode="auto">
          <a:xfrm>
            <a:off x="9705866" y="2927656"/>
            <a:ext cx="614203" cy="716570"/>
          </a:xfrm>
          <a:custGeom>
            <a:avLst/>
            <a:gdLst>
              <a:gd name="T0" fmla="*/ 376 w 376"/>
              <a:gd name="T1" fmla="*/ 43 h 438"/>
              <a:gd name="T2" fmla="*/ 324 w 376"/>
              <a:gd name="T3" fmla="*/ 32 h 438"/>
              <a:gd name="T4" fmla="*/ 334 w 376"/>
              <a:gd name="T5" fmla="*/ 54 h 438"/>
              <a:gd name="T6" fmla="*/ 324 w 376"/>
              <a:gd name="T7" fmla="*/ 59 h 438"/>
              <a:gd name="T8" fmla="*/ 272 w 376"/>
              <a:gd name="T9" fmla="*/ 63 h 438"/>
              <a:gd name="T10" fmla="*/ 304 w 376"/>
              <a:gd name="T11" fmla="*/ 98 h 438"/>
              <a:gd name="T12" fmla="*/ 256 w 376"/>
              <a:gd name="T13" fmla="*/ 81 h 438"/>
              <a:gd name="T14" fmla="*/ 271 w 376"/>
              <a:gd name="T15" fmla="*/ 103 h 438"/>
              <a:gd name="T16" fmla="*/ 241 w 376"/>
              <a:gd name="T17" fmla="*/ 100 h 438"/>
              <a:gd name="T18" fmla="*/ 256 w 376"/>
              <a:gd name="T19" fmla="*/ 122 h 438"/>
              <a:gd name="T20" fmla="*/ 226 w 376"/>
              <a:gd name="T21" fmla="*/ 119 h 438"/>
              <a:gd name="T22" fmla="*/ 240 w 376"/>
              <a:gd name="T23" fmla="*/ 140 h 438"/>
              <a:gd name="T24" fmla="*/ 210 w 376"/>
              <a:gd name="T25" fmla="*/ 138 h 438"/>
              <a:gd name="T26" fmla="*/ 242 w 376"/>
              <a:gd name="T27" fmla="*/ 173 h 438"/>
              <a:gd name="T28" fmla="*/ 195 w 376"/>
              <a:gd name="T29" fmla="*/ 156 h 438"/>
              <a:gd name="T30" fmla="*/ 210 w 376"/>
              <a:gd name="T31" fmla="*/ 178 h 438"/>
              <a:gd name="T32" fmla="*/ 180 w 376"/>
              <a:gd name="T33" fmla="*/ 175 h 438"/>
              <a:gd name="T34" fmla="*/ 194 w 376"/>
              <a:gd name="T35" fmla="*/ 197 h 438"/>
              <a:gd name="T36" fmla="*/ 164 w 376"/>
              <a:gd name="T37" fmla="*/ 194 h 438"/>
              <a:gd name="T38" fmla="*/ 179 w 376"/>
              <a:gd name="T39" fmla="*/ 215 h 438"/>
              <a:gd name="T40" fmla="*/ 149 w 376"/>
              <a:gd name="T41" fmla="*/ 213 h 438"/>
              <a:gd name="T42" fmla="*/ 181 w 376"/>
              <a:gd name="T43" fmla="*/ 248 h 438"/>
              <a:gd name="T44" fmla="*/ 134 w 376"/>
              <a:gd name="T45" fmla="*/ 232 h 438"/>
              <a:gd name="T46" fmla="*/ 148 w 376"/>
              <a:gd name="T47" fmla="*/ 253 h 438"/>
              <a:gd name="T48" fmla="*/ 118 w 376"/>
              <a:gd name="T49" fmla="*/ 250 h 438"/>
              <a:gd name="T50" fmla="*/ 133 w 376"/>
              <a:gd name="T51" fmla="*/ 272 h 438"/>
              <a:gd name="T52" fmla="*/ 103 w 376"/>
              <a:gd name="T53" fmla="*/ 269 h 438"/>
              <a:gd name="T54" fmla="*/ 117 w 376"/>
              <a:gd name="T55" fmla="*/ 290 h 438"/>
              <a:gd name="T56" fmla="*/ 88 w 376"/>
              <a:gd name="T57" fmla="*/ 288 h 438"/>
              <a:gd name="T58" fmla="*/ 119 w 376"/>
              <a:gd name="T59" fmla="*/ 323 h 438"/>
              <a:gd name="T60" fmla="*/ 72 w 376"/>
              <a:gd name="T61" fmla="*/ 307 h 438"/>
              <a:gd name="T62" fmla="*/ 87 w 376"/>
              <a:gd name="T63" fmla="*/ 328 h 438"/>
              <a:gd name="T64" fmla="*/ 57 w 376"/>
              <a:gd name="T65" fmla="*/ 325 h 438"/>
              <a:gd name="T66" fmla="*/ 71 w 376"/>
              <a:gd name="T67" fmla="*/ 347 h 438"/>
              <a:gd name="T68" fmla="*/ 42 w 376"/>
              <a:gd name="T69" fmla="*/ 344 h 438"/>
              <a:gd name="T70" fmla="*/ 56 w 376"/>
              <a:gd name="T71" fmla="*/ 366 h 438"/>
              <a:gd name="T72" fmla="*/ 26 w 376"/>
              <a:gd name="T73" fmla="*/ 363 h 438"/>
              <a:gd name="T74" fmla="*/ 58 w 376"/>
              <a:gd name="T75" fmla="*/ 398 h 438"/>
              <a:gd name="T76" fmla="*/ 0 w 376"/>
              <a:gd name="T77" fmla="*/ 395 h 438"/>
              <a:gd name="T78" fmla="*/ 324 w 376"/>
              <a:gd name="T79" fmla="*/ 106 h 438"/>
              <a:gd name="T80" fmla="*/ 316 w 376"/>
              <a:gd name="T81" fmla="*/ 56 h 438"/>
              <a:gd name="T82" fmla="*/ 324 w 376"/>
              <a:gd name="T83" fmla="*/ 32 h 438"/>
              <a:gd name="T84" fmla="*/ 323 w 376"/>
              <a:gd name="T85" fmla="*/ 0 h 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76" h="438">
                <a:moveTo>
                  <a:pt x="324" y="106"/>
                </a:moveTo>
                <a:cubicBezTo>
                  <a:pt x="376" y="43"/>
                  <a:pt x="376" y="43"/>
                  <a:pt x="376" y="43"/>
                </a:cubicBezTo>
                <a:cubicBezTo>
                  <a:pt x="324" y="1"/>
                  <a:pt x="324" y="1"/>
                  <a:pt x="324" y="1"/>
                </a:cubicBezTo>
                <a:cubicBezTo>
                  <a:pt x="324" y="32"/>
                  <a:pt x="324" y="32"/>
                  <a:pt x="324" y="32"/>
                </a:cubicBezTo>
                <a:cubicBezTo>
                  <a:pt x="327" y="32"/>
                  <a:pt x="330" y="33"/>
                  <a:pt x="332" y="35"/>
                </a:cubicBezTo>
                <a:cubicBezTo>
                  <a:pt x="338" y="40"/>
                  <a:pt x="339" y="49"/>
                  <a:pt x="334" y="54"/>
                </a:cubicBezTo>
                <a:cubicBezTo>
                  <a:pt x="334" y="54"/>
                  <a:pt x="334" y="54"/>
                  <a:pt x="334" y="54"/>
                </a:cubicBezTo>
                <a:cubicBezTo>
                  <a:pt x="332" y="57"/>
                  <a:pt x="328" y="59"/>
                  <a:pt x="324" y="59"/>
                </a:cubicBezTo>
                <a:lnTo>
                  <a:pt x="324" y="106"/>
                </a:lnTo>
                <a:close/>
                <a:moveTo>
                  <a:pt x="272" y="63"/>
                </a:moveTo>
                <a:cubicBezTo>
                  <a:pt x="308" y="92"/>
                  <a:pt x="308" y="92"/>
                  <a:pt x="308" y="92"/>
                </a:cubicBezTo>
                <a:cubicBezTo>
                  <a:pt x="304" y="98"/>
                  <a:pt x="304" y="98"/>
                  <a:pt x="304" y="98"/>
                </a:cubicBezTo>
                <a:cubicBezTo>
                  <a:pt x="267" y="68"/>
                  <a:pt x="267" y="68"/>
                  <a:pt x="267" y="68"/>
                </a:cubicBezTo>
                <a:cubicBezTo>
                  <a:pt x="256" y="81"/>
                  <a:pt x="256" y="81"/>
                  <a:pt x="256" y="81"/>
                </a:cubicBezTo>
                <a:cubicBezTo>
                  <a:pt x="276" y="97"/>
                  <a:pt x="276" y="97"/>
                  <a:pt x="276" y="97"/>
                </a:cubicBezTo>
                <a:cubicBezTo>
                  <a:pt x="271" y="103"/>
                  <a:pt x="271" y="103"/>
                  <a:pt x="271" y="103"/>
                </a:cubicBezTo>
                <a:cubicBezTo>
                  <a:pt x="252" y="87"/>
                  <a:pt x="252" y="87"/>
                  <a:pt x="252" y="87"/>
                </a:cubicBezTo>
                <a:cubicBezTo>
                  <a:pt x="241" y="100"/>
                  <a:pt x="241" y="100"/>
                  <a:pt x="241" y="100"/>
                </a:cubicBezTo>
                <a:cubicBezTo>
                  <a:pt x="260" y="116"/>
                  <a:pt x="260" y="116"/>
                  <a:pt x="260" y="116"/>
                </a:cubicBezTo>
                <a:cubicBezTo>
                  <a:pt x="256" y="122"/>
                  <a:pt x="256" y="122"/>
                  <a:pt x="256" y="122"/>
                </a:cubicBezTo>
                <a:cubicBezTo>
                  <a:pt x="236" y="106"/>
                  <a:pt x="236" y="106"/>
                  <a:pt x="236" y="106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45" y="135"/>
                  <a:pt x="245" y="135"/>
                  <a:pt x="245" y="135"/>
                </a:cubicBezTo>
                <a:cubicBezTo>
                  <a:pt x="240" y="140"/>
                  <a:pt x="240" y="140"/>
                  <a:pt x="240" y="140"/>
                </a:cubicBezTo>
                <a:cubicBezTo>
                  <a:pt x="221" y="125"/>
                  <a:pt x="221" y="125"/>
                  <a:pt x="221" y="125"/>
                </a:cubicBezTo>
                <a:cubicBezTo>
                  <a:pt x="210" y="138"/>
                  <a:pt x="210" y="138"/>
                  <a:pt x="210" y="138"/>
                </a:cubicBezTo>
                <a:cubicBezTo>
                  <a:pt x="247" y="167"/>
                  <a:pt x="247" y="167"/>
                  <a:pt x="247" y="167"/>
                </a:cubicBezTo>
                <a:cubicBezTo>
                  <a:pt x="242" y="173"/>
                  <a:pt x="242" y="173"/>
                  <a:pt x="242" y="173"/>
                </a:cubicBezTo>
                <a:cubicBezTo>
                  <a:pt x="206" y="143"/>
                  <a:pt x="206" y="143"/>
                  <a:pt x="206" y="143"/>
                </a:cubicBezTo>
                <a:cubicBezTo>
                  <a:pt x="195" y="156"/>
                  <a:pt x="195" y="156"/>
                  <a:pt x="195" y="156"/>
                </a:cubicBezTo>
                <a:cubicBezTo>
                  <a:pt x="214" y="172"/>
                  <a:pt x="214" y="172"/>
                  <a:pt x="214" y="172"/>
                </a:cubicBezTo>
                <a:cubicBezTo>
                  <a:pt x="210" y="178"/>
                  <a:pt x="210" y="178"/>
                  <a:pt x="210" y="178"/>
                </a:cubicBezTo>
                <a:cubicBezTo>
                  <a:pt x="190" y="162"/>
                  <a:pt x="190" y="162"/>
                  <a:pt x="190" y="162"/>
                </a:cubicBezTo>
                <a:cubicBezTo>
                  <a:pt x="180" y="175"/>
                  <a:pt x="180" y="175"/>
                  <a:pt x="180" y="175"/>
                </a:cubicBezTo>
                <a:cubicBezTo>
                  <a:pt x="199" y="191"/>
                  <a:pt x="199" y="191"/>
                  <a:pt x="199" y="191"/>
                </a:cubicBezTo>
                <a:cubicBezTo>
                  <a:pt x="194" y="197"/>
                  <a:pt x="194" y="197"/>
                  <a:pt x="194" y="197"/>
                </a:cubicBezTo>
                <a:cubicBezTo>
                  <a:pt x="175" y="181"/>
                  <a:pt x="175" y="181"/>
                  <a:pt x="175" y="181"/>
                </a:cubicBezTo>
                <a:cubicBezTo>
                  <a:pt x="164" y="194"/>
                  <a:pt x="164" y="194"/>
                  <a:pt x="164" y="194"/>
                </a:cubicBezTo>
                <a:cubicBezTo>
                  <a:pt x="184" y="210"/>
                  <a:pt x="184" y="210"/>
                  <a:pt x="184" y="210"/>
                </a:cubicBezTo>
                <a:cubicBezTo>
                  <a:pt x="179" y="215"/>
                  <a:pt x="179" y="215"/>
                  <a:pt x="179" y="215"/>
                </a:cubicBezTo>
                <a:cubicBezTo>
                  <a:pt x="160" y="200"/>
                  <a:pt x="160" y="200"/>
                  <a:pt x="160" y="200"/>
                </a:cubicBezTo>
                <a:cubicBezTo>
                  <a:pt x="149" y="213"/>
                  <a:pt x="149" y="213"/>
                  <a:pt x="149" y="213"/>
                </a:cubicBezTo>
                <a:cubicBezTo>
                  <a:pt x="185" y="243"/>
                  <a:pt x="185" y="243"/>
                  <a:pt x="185" y="243"/>
                </a:cubicBezTo>
                <a:cubicBezTo>
                  <a:pt x="181" y="248"/>
                  <a:pt x="181" y="248"/>
                  <a:pt x="181" y="248"/>
                </a:cubicBezTo>
                <a:cubicBezTo>
                  <a:pt x="144" y="218"/>
                  <a:pt x="144" y="218"/>
                  <a:pt x="144" y="218"/>
                </a:cubicBezTo>
                <a:cubicBezTo>
                  <a:pt x="134" y="232"/>
                  <a:pt x="134" y="232"/>
                  <a:pt x="134" y="232"/>
                </a:cubicBezTo>
                <a:cubicBezTo>
                  <a:pt x="153" y="247"/>
                  <a:pt x="153" y="247"/>
                  <a:pt x="153" y="247"/>
                </a:cubicBezTo>
                <a:cubicBezTo>
                  <a:pt x="148" y="253"/>
                  <a:pt x="148" y="253"/>
                  <a:pt x="148" y="253"/>
                </a:cubicBezTo>
                <a:cubicBezTo>
                  <a:pt x="129" y="237"/>
                  <a:pt x="129" y="237"/>
                  <a:pt x="129" y="237"/>
                </a:cubicBezTo>
                <a:cubicBezTo>
                  <a:pt x="118" y="250"/>
                  <a:pt x="118" y="250"/>
                  <a:pt x="118" y="250"/>
                </a:cubicBezTo>
                <a:cubicBezTo>
                  <a:pt x="137" y="266"/>
                  <a:pt x="137" y="266"/>
                  <a:pt x="137" y="266"/>
                </a:cubicBezTo>
                <a:cubicBezTo>
                  <a:pt x="133" y="272"/>
                  <a:pt x="133" y="272"/>
                  <a:pt x="133" y="272"/>
                </a:cubicBezTo>
                <a:cubicBezTo>
                  <a:pt x="114" y="256"/>
                  <a:pt x="114" y="256"/>
                  <a:pt x="114" y="256"/>
                </a:cubicBezTo>
                <a:cubicBezTo>
                  <a:pt x="103" y="269"/>
                  <a:pt x="103" y="269"/>
                  <a:pt x="103" y="269"/>
                </a:cubicBezTo>
                <a:cubicBezTo>
                  <a:pt x="122" y="285"/>
                  <a:pt x="122" y="285"/>
                  <a:pt x="122" y="285"/>
                </a:cubicBezTo>
                <a:cubicBezTo>
                  <a:pt x="117" y="290"/>
                  <a:pt x="117" y="290"/>
                  <a:pt x="117" y="290"/>
                </a:cubicBezTo>
                <a:cubicBezTo>
                  <a:pt x="98" y="275"/>
                  <a:pt x="98" y="275"/>
                  <a:pt x="98" y="275"/>
                </a:cubicBezTo>
                <a:cubicBezTo>
                  <a:pt x="88" y="288"/>
                  <a:pt x="88" y="288"/>
                  <a:pt x="88" y="288"/>
                </a:cubicBezTo>
                <a:cubicBezTo>
                  <a:pt x="124" y="318"/>
                  <a:pt x="124" y="318"/>
                  <a:pt x="124" y="318"/>
                </a:cubicBezTo>
                <a:cubicBezTo>
                  <a:pt x="119" y="323"/>
                  <a:pt x="119" y="323"/>
                  <a:pt x="119" y="323"/>
                </a:cubicBezTo>
                <a:cubicBezTo>
                  <a:pt x="83" y="294"/>
                  <a:pt x="83" y="294"/>
                  <a:pt x="83" y="294"/>
                </a:cubicBezTo>
                <a:cubicBezTo>
                  <a:pt x="72" y="307"/>
                  <a:pt x="72" y="307"/>
                  <a:pt x="72" y="307"/>
                </a:cubicBezTo>
                <a:cubicBezTo>
                  <a:pt x="91" y="322"/>
                  <a:pt x="91" y="322"/>
                  <a:pt x="91" y="322"/>
                </a:cubicBezTo>
                <a:cubicBezTo>
                  <a:pt x="87" y="328"/>
                  <a:pt x="87" y="328"/>
                  <a:pt x="87" y="328"/>
                </a:cubicBezTo>
                <a:cubicBezTo>
                  <a:pt x="68" y="312"/>
                  <a:pt x="68" y="312"/>
                  <a:pt x="68" y="312"/>
                </a:cubicBezTo>
                <a:cubicBezTo>
                  <a:pt x="57" y="325"/>
                  <a:pt x="57" y="325"/>
                  <a:pt x="57" y="325"/>
                </a:cubicBezTo>
                <a:cubicBezTo>
                  <a:pt x="76" y="341"/>
                  <a:pt x="76" y="341"/>
                  <a:pt x="76" y="341"/>
                </a:cubicBezTo>
                <a:cubicBezTo>
                  <a:pt x="71" y="347"/>
                  <a:pt x="71" y="347"/>
                  <a:pt x="71" y="347"/>
                </a:cubicBezTo>
                <a:cubicBezTo>
                  <a:pt x="52" y="331"/>
                  <a:pt x="52" y="331"/>
                  <a:pt x="52" y="331"/>
                </a:cubicBezTo>
                <a:cubicBezTo>
                  <a:pt x="42" y="344"/>
                  <a:pt x="42" y="344"/>
                  <a:pt x="42" y="344"/>
                </a:cubicBezTo>
                <a:cubicBezTo>
                  <a:pt x="61" y="360"/>
                  <a:pt x="61" y="360"/>
                  <a:pt x="61" y="360"/>
                </a:cubicBezTo>
                <a:cubicBezTo>
                  <a:pt x="56" y="366"/>
                  <a:pt x="56" y="366"/>
                  <a:pt x="56" y="366"/>
                </a:cubicBezTo>
                <a:cubicBezTo>
                  <a:pt x="37" y="350"/>
                  <a:pt x="37" y="350"/>
                  <a:pt x="37" y="350"/>
                </a:cubicBezTo>
                <a:cubicBezTo>
                  <a:pt x="26" y="363"/>
                  <a:pt x="26" y="363"/>
                  <a:pt x="26" y="363"/>
                </a:cubicBezTo>
                <a:cubicBezTo>
                  <a:pt x="63" y="393"/>
                  <a:pt x="63" y="393"/>
                  <a:pt x="63" y="393"/>
                </a:cubicBezTo>
                <a:cubicBezTo>
                  <a:pt x="58" y="398"/>
                  <a:pt x="58" y="398"/>
                  <a:pt x="58" y="398"/>
                </a:cubicBezTo>
                <a:cubicBezTo>
                  <a:pt x="22" y="369"/>
                  <a:pt x="22" y="369"/>
                  <a:pt x="22" y="369"/>
                </a:cubicBezTo>
                <a:cubicBezTo>
                  <a:pt x="0" y="395"/>
                  <a:pt x="0" y="395"/>
                  <a:pt x="0" y="395"/>
                </a:cubicBezTo>
                <a:cubicBezTo>
                  <a:pt x="53" y="438"/>
                  <a:pt x="53" y="438"/>
                  <a:pt x="53" y="438"/>
                </a:cubicBezTo>
                <a:cubicBezTo>
                  <a:pt x="324" y="106"/>
                  <a:pt x="324" y="106"/>
                  <a:pt x="324" y="106"/>
                </a:cubicBezTo>
                <a:cubicBezTo>
                  <a:pt x="324" y="59"/>
                  <a:pt x="324" y="59"/>
                  <a:pt x="324" y="59"/>
                </a:cubicBezTo>
                <a:cubicBezTo>
                  <a:pt x="321" y="59"/>
                  <a:pt x="318" y="58"/>
                  <a:pt x="316" y="56"/>
                </a:cubicBezTo>
                <a:cubicBezTo>
                  <a:pt x="310" y="51"/>
                  <a:pt x="309" y="43"/>
                  <a:pt x="314" y="37"/>
                </a:cubicBezTo>
                <a:cubicBezTo>
                  <a:pt x="316" y="34"/>
                  <a:pt x="320" y="32"/>
                  <a:pt x="324" y="32"/>
                </a:cubicBezTo>
                <a:cubicBezTo>
                  <a:pt x="324" y="1"/>
                  <a:pt x="324" y="1"/>
                  <a:pt x="324" y="1"/>
                </a:cubicBezTo>
                <a:cubicBezTo>
                  <a:pt x="323" y="0"/>
                  <a:pt x="323" y="0"/>
                  <a:pt x="323" y="0"/>
                </a:cubicBezTo>
                <a:lnTo>
                  <a:pt x="272" y="63"/>
                </a:lnTo>
                <a:close/>
              </a:path>
            </a:pathLst>
          </a:custGeom>
          <a:solidFill>
            <a:srgbClr val="65A896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53" name="Freeform 47"/>
          <p:cNvSpPr>
            <a:spLocks noEditPoints="1"/>
          </p:cNvSpPr>
          <p:nvPr/>
        </p:nvSpPr>
        <p:spPr bwMode="auto">
          <a:xfrm>
            <a:off x="10171278" y="3137152"/>
            <a:ext cx="265441" cy="521358"/>
          </a:xfrm>
          <a:custGeom>
            <a:avLst/>
            <a:gdLst>
              <a:gd name="T0" fmla="*/ 121 w 162"/>
              <a:gd name="T1" fmla="*/ 144 h 319"/>
              <a:gd name="T2" fmla="*/ 128 w 162"/>
              <a:gd name="T3" fmla="*/ 138 h 319"/>
              <a:gd name="T4" fmla="*/ 150 w 162"/>
              <a:gd name="T5" fmla="*/ 80 h 319"/>
              <a:gd name="T6" fmla="*/ 147 w 162"/>
              <a:gd name="T7" fmla="*/ 69 h 319"/>
              <a:gd name="T8" fmla="*/ 156 w 162"/>
              <a:gd name="T9" fmla="*/ 46 h 319"/>
              <a:gd name="T10" fmla="*/ 137 w 162"/>
              <a:gd name="T11" fmla="*/ 3 h 319"/>
              <a:gd name="T12" fmla="*/ 121 w 162"/>
              <a:gd name="T13" fmla="*/ 1 h 319"/>
              <a:gd name="T14" fmla="*/ 121 w 162"/>
              <a:gd name="T15" fmla="*/ 58 h 319"/>
              <a:gd name="T16" fmla="*/ 126 w 162"/>
              <a:gd name="T17" fmla="*/ 61 h 319"/>
              <a:gd name="T18" fmla="*/ 121 w 162"/>
              <a:gd name="T19" fmla="*/ 59 h 319"/>
              <a:gd name="T20" fmla="*/ 121 w 162"/>
              <a:gd name="T21" fmla="*/ 85 h 319"/>
              <a:gd name="T22" fmla="*/ 125 w 162"/>
              <a:gd name="T23" fmla="*/ 75 h 319"/>
              <a:gd name="T24" fmla="*/ 123 w 162"/>
              <a:gd name="T25" fmla="*/ 66 h 319"/>
              <a:gd name="T26" fmla="*/ 139 w 162"/>
              <a:gd name="T27" fmla="*/ 72 h 319"/>
              <a:gd name="T28" fmla="*/ 144 w 162"/>
              <a:gd name="T29" fmla="*/ 83 h 319"/>
              <a:gd name="T30" fmla="*/ 125 w 162"/>
              <a:gd name="T31" fmla="*/ 132 h 319"/>
              <a:gd name="T32" fmla="*/ 121 w 162"/>
              <a:gd name="T33" fmla="*/ 136 h 319"/>
              <a:gd name="T34" fmla="*/ 121 w 162"/>
              <a:gd name="T35" fmla="*/ 144 h 319"/>
              <a:gd name="T36" fmla="*/ 66 w 162"/>
              <a:gd name="T37" fmla="*/ 284 h 319"/>
              <a:gd name="T38" fmla="*/ 121 w 162"/>
              <a:gd name="T39" fmla="*/ 144 h 319"/>
              <a:gd name="T40" fmla="*/ 121 w 162"/>
              <a:gd name="T41" fmla="*/ 144 h 319"/>
              <a:gd name="T42" fmla="*/ 121 w 162"/>
              <a:gd name="T43" fmla="*/ 136 h 319"/>
              <a:gd name="T44" fmla="*/ 114 w 162"/>
              <a:gd name="T45" fmla="*/ 137 h 319"/>
              <a:gd name="T46" fmla="*/ 98 w 162"/>
              <a:gd name="T47" fmla="*/ 130 h 319"/>
              <a:gd name="T48" fmla="*/ 98 w 162"/>
              <a:gd name="T49" fmla="*/ 130 h 319"/>
              <a:gd name="T50" fmla="*/ 106 w 162"/>
              <a:gd name="T51" fmla="*/ 125 h 319"/>
              <a:gd name="T52" fmla="*/ 121 w 162"/>
              <a:gd name="T53" fmla="*/ 85 h 319"/>
              <a:gd name="T54" fmla="*/ 121 w 162"/>
              <a:gd name="T55" fmla="*/ 59 h 319"/>
              <a:gd name="T56" fmla="*/ 85 w 162"/>
              <a:gd name="T57" fmla="*/ 45 h 319"/>
              <a:gd name="T58" fmla="*/ 74 w 162"/>
              <a:gd name="T59" fmla="*/ 51 h 319"/>
              <a:gd name="T60" fmla="*/ 52 w 162"/>
              <a:gd name="T61" fmla="*/ 108 h 319"/>
              <a:gd name="T62" fmla="*/ 54 w 162"/>
              <a:gd name="T63" fmla="*/ 118 h 319"/>
              <a:gd name="T64" fmla="*/ 35 w 162"/>
              <a:gd name="T65" fmla="*/ 168 h 319"/>
              <a:gd name="T66" fmla="*/ 35 w 162"/>
              <a:gd name="T67" fmla="*/ 256 h 319"/>
              <a:gd name="T68" fmla="*/ 39 w 162"/>
              <a:gd name="T69" fmla="*/ 257 h 319"/>
              <a:gd name="T70" fmla="*/ 45 w 162"/>
              <a:gd name="T71" fmla="*/ 268 h 319"/>
              <a:gd name="T72" fmla="*/ 58 w 162"/>
              <a:gd name="T73" fmla="*/ 264 h 319"/>
              <a:gd name="T74" fmla="*/ 64 w 162"/>
              <a:gd name="T75" fmla="*/ 278 h 319"/>
              <a:gd name="T76" fmla="*/ 63 w 162"/>
              <a:gd name="T77" fmla="*/ 281 h 319"/>
              <a:gd name="T78" fmla="*/ 35 w 162"/>
              <a:gd name="T79" fmla="*/ 300 h 319"/>
              <a:gd name="T80" fmla="*/ 35 w 162"/>
              <a:gd name="T81" fmla="*/ 306 h 319"/>
              <a:gd name="T82" fmla="*/ 66 w 162"/>
              <a:gd name="T83" fmla="*/ 284 h 319"/>
              <a:gd name="T84" fmla="*/ 121 w 162"/>
              <a:gd name="T85" fmla="*/ 1 h 319"/>
              <a:gd name="T86" fmla="*/ 121 w 162"/>
              <a:gd name="T87" fmla="*/ 58 h 319"/>
              <a:gd name="T88" fmla="*/ 88 w 162"/>
              <a:gd name="T89" fmla="*/ 36 h 319"/>
              <a:gd name="T90" fmla="*/ 94 w 162"/>
              <a:gd name="T91" fmla="*/ 22 h 319"/>
              <a:gd name="T92" fmla="*/ 121 w 162"/>
              <a:gd name="T93" fmla="*/ 1 h 319"/>
              <a:gd name="T94" fmla="*/ 35 w 162"/>
              <a:gd name="T95" fmla="*/ 168 h 319"/>
              <a:gd name="T96" fmla="*/ 0 w 162"/>
              <a:gd name="T97" fmla="*/ 258 h 319"/>
              <a:gd name="T98" fmla="*/ 15 w 162"/>
              <a:gd name="T99" fmla="*/ 319 h 319"/>
              <a:gd name="T100" fmla="*/ 35 w 162"/>
              <a:gd name="T101" fmla="*/ 306 h 319"/>
              <a:gd name="T102" fmla="*/ 35 w 162"/>
              <a:gd name="T103" fmla="*/ 300 h 319"/>
              <a:gd name="T104" fmla="*/ 33 w 162"/>
              <a:gd name="T105" fmla="*/ 301 h 319"/>
              <a:gd name="T106" fmla="*/ 13 w 162"/>
              <a:gd name="T107" fmla="*/ 294 h 319"/>
              <a:gd name="T108" fmla="*/ 5 w 162"/>
              <a:gd name="T109" fmla="*/ 259 h 319"/>
              <a:gd name="T110" fmla="*/ 5 w 162"/>
              <a:gd name="T111" fmla="*/ 259 h 319"/>
              <a:gd name="T112" fmla="*/ 6 w 162"/>
              <a:gd name="T113" fmla="*/ 256 h 319"/>
              <a:gd name="T114" fmla="*/ 19 w 162"/>
              <a:gd name="T115" fmla="*/ 250 h 319"/>
              <a:gd name="T116" fmla="*/ 26 w 162"/>
              <a:gd name="T117" fmla="*/ 261 h 319"/>
              <a:gd name="T118" fmla="*/ 35 w 162"/>
              <a:gd name="T119" fmla="*/ 256 h 319"/>
              <a:gd name="T120" fmla="*/ 35 w 162"/>
              <a:gd name="T121" fmla="*/ 168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62" h="319">
                <a:moveTo>
                  <a:pt x="121" y="144"/>
                </a:moveTo>
                <a:cubicBezTo>
                  <a:pt x="124" y="143"/>
                  <a:pt x="127" y="141"/>
                  <a:pt x="128" y="138"/>
                </a:cubicBezTo>
                <a:cubicBezTo>
                  <a:pt x="150" y="80"/>
                  <a:pt x="150" y="80"/>
                  <a:pt x="150" y="80"/>
                </a:cubicBezTo>
                <a:cubicBezTo>
                  <a:pt x="152" y="76"/>
                  <a:pt x="150" y="71"/>
                  <a:pt x="147" y="69"/>
                </a:cubicBezTo>
                <a:cubicBezTo>
                  <a:pt x="156" y="46"/>
                  <a:pt x="156" y="46"/>
                  <a:pt x="156" y="46"/>
                </a:cubicBezTo>
                <a:cubicBezTo>
                  <a:pt x="162" y="29"/>
                  <a:pt x="154" y="9"/>
                  <a:pt x="137" y="3"/>
                </a:cubicBezTo>
                <a:cubicBezTo>
                  <a:pt x="132" y="1"/>
                  <a:pt x="126" y="0"/>
                  <a:pt x="121" y="1"/>
                </a:cubicBezTo>
                <a:cubicBezTo>
                  <a:pt x="121" y="58"/>
                  <a:pt x="121" y="58"/>
                  <a:pt x="121" y="58"/>
                </a:cubicBezTo>
                <a:cubicBezTo>
                  <a:pt x="126" y="61"/>
                  <a:pt x="126" y="61"/>
                  <a:pt x="126" y="61"/>
                </a:cubicBezTo>
                <a:cubicBezTo>
                  <a:pt x="121" y="59"/>
                  <a:pt x="121" y="59"/>
                  <a:pt x="121" y="59"/>
                </a:cubicBezTo>
                <a:cubicBezTo>
                  <a:pt x="121" y="85"/>
                  <a:pt x="121" y="85"/>
                  <a:pt x="121" y="85"/>
                </a:cubicBezTo>
                <a:cubicBezTo>
                  <a:pt x="125" y="75"/>
                  <a:pt x="125" y="75"/>
                  <a:pt x="125" y="75"/>
                </a:cubicBezTo>
                <a:cubicBezTo>
                  <a:pt x="126" y="72"/>
                  <a:pt x="126" y="68"/>
                  <a:pt x="123" y="66"/>
                </a:cubicBezTo>
                <a:cubicBezTo>
                  <a:pt x="139" y="72"/>
                  <a:pt x="139" y="72"/>
                  <a:pt x="139" y="72"/>
                </a:cubicBezTo>
                <a:cubicBezTo>
                  <a:pt x="143" y="73"/>
                  <a:pt x="146" y="78"/>
                  <a:pt x="144" y="83"/>
                </a:cubicBezTo>
                <a:cubicBezTo>
                  <a:pt x="125" y="132"/>
                  <a:pt x="125" y="132"/>
                  <a:pt x="125" y="132"/>
                </a:cubicBezTo>
                <a:cubicBezTo>
                  <a:pt x="124" y="134"/>
                  <a:pt x="123" y="135"/>
                  <a:pt x="121" y="136"/>
                </a:cubicBezTo>
                <a:lnTo>
                  <a:pt x="121" y="144"/>
                </a:lnTo>
                <a:close/>
                <a:moveTo>
                  <a:pt x="66" y="284"/>
                </a:moveTo>
                <a:cubicBezTo>
                  <a:pt x="121" y="144"/>
                  <a:pt x="121" y="144"/>
                  <a:pt x="121" y="144"/>
                </a:cubicBezTo>
                <a:cubicBezTo>
                  <a:pt x="121" y="144"/>
                  <a:pt x="121" y="144"/>
                  <a:pt x="121" y="144"/>
                </a:cubicBezTo>
                <a:cubicBezTo>
                  <a:pt x="121" y="136"/>
                  <a:pt x="121" y="136"/>
                  <a:pt x="121" y="136"/>
                </a:cubicBezTo>
                <a:cubicBezTo>
                  <a:pt x="119" y="137"/>
                  <a:pt x="117" y="137"/>
                  <a:pt x="114" y="137"/>
                </a:cubicBezTo>
                <a:cubicBezTo>
                  <a:pt x="98" y="130"/>
                  <a:pt x="98" y="130"/>
                  <a:pt x="98" y="130"/>
                </a:cubicBezTo>
                <a:cubicBezTo>
                  <a:pt x="98" y="130"/>
                  <a:pt x="98" y="130"/>
                  <a:pt x="98" y="130"/>
                </a:cubicBezTo>
                <a:cubicBezTo>
                  <a:pt x="102" y="130"/>
                  <a:pt x="105" y="128"/>
                  <a:pt x="106" y="125"/>
                </a:cubicBezTo>
                <a:cubicBezTo>
                  <a:pt x="121" y="85"/>
                  <a:pt x="121" y="85"/>
                  <a:pt x="121" y="85"/>
                </a:cubicBezTo>
                <a:cubicBezTo>
                  <a:pt x="121" y="59"/>
                  <a:pt x="121" y="59"/>
                  <a:pt x="121" y="59"/>
                </a:cubicBezTo>
                <a:cubicBezTo>
                  <a:pt x="85" y="45"/>
                  <a:pt x="85" y="45"/>
                  <a:pt x="85" y="45"/>
                </a:cubicBezTo>
                <a:cubicBezTo>
                  <a:pt x="80" y="44"/>
                  <a:pt x="76" y="47"/>
                  <a:pt x="74" y="51"/>
                </a:cubicBezTo>
                <a:cubicBezTo>
                  <a:pt x="52" y="108"/>
                  <a:pt x="52" y="108"/>
                  <a:pt x="52" y="108"/>
                </a:cubicBezTo>
                <a:cubicBezTo>
                  <a:pt x="51" y="112"/>
                  <a:pt x="52" y="115"/>
                  <a:pt x="54" y="118"/>
                </a:cubicBezTo>
                <a:cubicBezTo>
                  <a:pt x="35" y="168"/>
                  <a:pt x="35" y="168"/>
                  <a:pt x="35" y="168"/>
                </a:cubicBezTo>
                <a:cubicBezTo>
                  <a:pt x="35" y="256"/>
                  <a:pt x="35" y="256"/>
                  <a:pt x="35" y="256"/>
                </a:cubicBezTo>
                <a:cubicBezTo>
                  <a:pt x="36" y="256"/>
                  <a:pt x="37" y="257"/>
                  <a:pt x="39" y="257"/>
                </a:cubicBezTo>
                <a:cubicBezTo>
                  <a:pt x="43" y="259"/>
                  <a:pt x="46" y="264"/>
                  <a:pt x="45" y="268"/>
                </a:cubicBezTo>
                <a:cubicBezTo>
                  <a:pt x="48" y="264"/>
                  <a:pt x="53" y="263"/>
                  <a:pt x="58" y="264"/>
                </a:cubicBezTo>
                <a:cubicBezTo>
                  <a:pt x="63" y="267"/>
                  <a:pt x="66" y="273"/>
                  <a:pt x="64" y="278"/>
                </a:cubicBezTo>
                <a:cubicBezTo>
                  <a:pt x="63" y="281"/>
                  <a:pt x="63" y="281"/>
                  <a:pt x="63" y="281"/>
                </a:cubicBezTo>
                <a:cubicBezTo>
                  <a:pt x="35" y="300"/>
                  <a:pt x="35" y="300"/>
                  <a:pt x="35" y="300"/>
                </a:cubicBezTo>
                <a:cubicBezTo>
                  <a:pt x="35" y="306"/>
                  <a:pt x="35" y="306"/>
                  <a:pt x="35" y="306"/>
                </a:cubicBezTo>
                <a:cubicBezTo>
                  <a:pt x="66" y="284"/>
                  <a:pt x="66" y="284"/>
                  <a:pt x="66" y="284"/>
                </a:cubicBezTo>
                <a:close/>
                <a:moveTo>
                  <a:pt x="121" y="1"/>
                </a:moveTo>
                <a:cubicBezTo>
                  <a:pt x="121" y="58"/>
                  <a:pt x="121" y="58"/>
                  <a:pt x="121" y="58"/>
                </a:cubicBezTo>
                <a:cubicBezTo>
                  <a:pt x="88" y="36"/>
                  <a:pt x="88" y="36"/>
                  <a:pt x="88" y="36"/>
                </a:cubicBezTo>
                <a:cubicBezTo>
                  <a:pt x="94" y="22"/>
                  <a:pt x="94" y="22"/>
                  <a:pt x="94" y="22"/>
                </a:cubicBezTo>
                <a:cubicBezTo>
                  <a:pt x="98" y="10"/>
                  <a:pt x="109" y="2"/>
                  <a:pt x="121" y="1"/>
                </a:cubicBezTo>
                <a:close/>
                <a:moveTo>
                  <a:pt x="35" y="168"/>
                </a:moveTo>
                <a:cubicBezTo>
                  <a:pt x="0" y="258"/>
                  <a:pt x="0" y="258"/>
                  <a:pt x="0" y="258"/>
                </a:cubicBezTo>
                <a:cubicBezTo>
                  <a:pt x="15" y="319"/>
                  <a:pt x="15" y="319"/>
                  <a:pt x="15" y="319"/>
                </a:cubicBezTo>
                <a:cubicBezTo>
                  <a:pt x="35" y="306"/>
                  <a:pt x="35" y="306"/>
                  <a:pt x="35" y="306"/>
                </a:cubicBezTo>
                <a:cubicBezTo>
                  <a:pt x="35" y="300"/>
                  <a:pt x="35" y="300"/>
                  <a:pt x="35" y="300"/>
                </a:cubicBezTo>
                <a:cubicBezTo>
                  <a:pt x="33" y="301"/>
                  <a:pt x="33" y="301"/>
                  <a:pt x="33" y="301"/>
                </a:cubicBezTo>
                <a:cubicBezTo>
                  <a:pt x="13" y="294"/>
                  <a:pt x="13" y="294"/>
                  <a:pt x="13" y="294"/>
                </a:cubicBezTo>
                <a:cubicBezTo>
                  <a:pt x="5" y="259"/>
                  <a:pt x="5" y="259"/>
                  <a:pt x="5" y="259"/>
                </a:cubicBezTo>
                <a:cubicBezTo>
                  <a:pt x="5" y="259"/>
                  <a:pt x="5" y="259"/>
                  <a:pt x="5" y="259"/>
                </a:cubicBezTo>
                <a:cubicBezTo>
                  <a:pt x="6" y="256"/>
                  <a:pt x="6" y="256"/>
                  <a:pt x="6" y="256"/>
                </a:cubicBezTo>
                <a:cubicBezTo>
                  <a:pt x="8" y="250"/>
                  <a:pt x="14" y="248"/>
                  <a:pt x="19" y="250"/>
                </a:cubicBezTo>
                <a:cubicBezTo>
                  <a:pt x="24" y="251"/>
                  <a:pt x="27" y="256"/>
                  <a:pt x="26" y="261"/>
                </a:cubicBezTo>
                <a:cubicBezTo>
                  <a:pt x="28" y="258"/>
                  <a:pt x="31" y="256"/>
                  <a:pt x="35" y="256"/>
                </a:cubicBezTo>
                <a:lnTo>
                  <a:pt x="35" y="168"/>
                </a:lnTo>
                <a:close/>
              </a:path>
            </a:pathLst>
          </a:custGeom>
          <a:solidFill>
            <a:srgbClr val="65A896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54" name="Freeform 48"/>
          <p:cNvSpPr>
            <a:spLocks noEditPoints="1"/>
          </p:cNvSpPr>
          <p:nvPr/>
        </p:nvSpPr>
        <p:spPr bwMode="auto">
          <a:xfrm>
            <a:off x="9245213" y="3203810"/>
            <a:ext cx="434465" cy="434465"/>
          </a:xfrm>
          <a:custGeom>
            <a:avLst/>
            <a:gdLst>
              <a:gd name="T0" fmla="*/ 133 w 266"/>
              <a:gd name="T1" fmla="*/ 0 h 266"/>
              <a:gd name="T2" fmla="*/ 133 w 266"/>
              <a:gd name="T3" fmla="*/ 0 h 266"/>
              <a:gd name="T4" fmla="*/ 133 w 266"/>
              <a:gd name="T5" fmla="*/ 35 h 266"/>
              <a:gd name="T6" fmla="*/ 150 w 266"/>
              <a:gd name="T7" fmla="*/ 24 h 266"/>
              <a:gd name="T8" fmla="*/ 242 w 266"/>
              <a:gd name="T9" fmla="*/ 117 h 266"/>
              <a:gd name="T10" fmla="*/ 231 w 266"/>
              <a:gd name="T11" fmla="*/ 133 h 266"/>
              <a:gd name="T12" fmla="*/ 242 w 266"/>
              <a:gd name="T13" fmla="*/ 149 h 266"/>
              <a:gd name="T14" fmla="*/ 150 w 266"/>
              <a:gd name="T15" fmla="*/ 242 h 266"/>
              <a:gd name="T16" fmla="*/ 150 w 266"/>
              <a:gd name="T17" fmla="*/ 242 h 266"/>
              <a:gd name="T18" fmla="*/ 133 w 266"/>
              <a:gd name="T19" fmla="*/ 231 h 266"/>
              <a:gd name="T20" fmla="*/ 133 w 266"/>
              <a:gd name="T21" fmla="*/ 266 h 266"/>
              <a:gd name="T22" fmla="*/ 133 w 266"/>
              <a:gd name="T23" fmla="*/ 266 h 266"/>
              <a:gd name="T24" fmla="*/ 266 w 266"/>
              <a:gd name="T25" fmla="*/ 133 h 266"/>
              <a:gd name="T26" fmla="*/ 133 w 266"/>
              <a:gd name="T27" fmla="*/ 0 h 266"/>
              <a:gd name="T28" fmla="*/ 133 w 266"/>
              <a:gd name="T29" fmla="*/ 0 h 266"/>
              <a:gd name="T30" fmla="*/ 133 w 266"/>
              <a:gd name="T31" fmla="*/ 0 h 266"/>
              <a:gd name="T32" fmla="*/ 0 w 266"/>
              <a:gd name="T33" fmla="*/ 133 h 266"/>
              <a:gd name="T34" fmla="*/ 133 w 266"/>
              <a:gd name="T35" fmla="*/ 266 h 266"/>
              <a:gd name="T36" fmla="*/ 133 w 266"/>
              <a:gd name="T37" fmla="*/ 266 h 266"/>
              <a:gd name="T38" fmla="*/ 133 w 266"/>
              <a:gd name="T39" fmla="*/ 231 h 266"/>
              <a:gd name="T40" fmla="*/ 133 w 266"/>
              <a:gd name="T41" fmla="*/ 231 h 266"/>
              <a:gd name="T42" fmla="*/ 117 w 266"/>
              <a:gd name="T43" fmla="*/ 242 h 266"/>
              <a:gd name="T44" fmla="*/ 24 w 266"/>
              <a:gd name="T45" fmla="*/ 149 h 266"/>
              <a:gd name="T46" fmla="*/ 35 w 266"/>
              <a:gd name="T47" fmla="*/ 133 h 266"/>
              <a:gd name="T48" fmla="*/ 24 w 266"/>
              <a:gd name="T49" fmla="*/ 117 h 266"/>
              <a:gd name="T50" fmla="*/ 117 w 266"/>
              <a:gd name="T51" fmla="*/ 24 h 266"/>
              <a:gd name="T52" fmla="*/ 133 w 266"/>
              <a:gd name="T53" fmla="*/ 35 h 266"/>
              <a:gd name="T54" fmla="*/ 133 w 266"/>
              <a:gd name="T55" fmla="*/ 35 h 266"/>
              <a:gd name="T56" fmla="*/ 133 w 266"/>
              <a:gd name="T57" fmla="*/ 0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66" h="266">
                <a:moveTo>
                  <a:pt x="133" y="0"/>
                </a:moveTo>
                <a:cubicBezTo>
                  <a:pt x="133" y="0"/>
                  <a:pt x="133" y="0"/>
                  <a:pt x="133" y="0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41" y="35"/>
                  <a:pt x="147" y="30"/>
                  <a:pt x="150" y="24"/>
                </a:cubicBezTo>
                <a:cubicBezTo>
                  <a:pt x="197" y="31"/>
                  <a:pt x="235" y="69"/>
                  <a:pt x="242" y="117"/>
                </a:cubicBezTo>
                <a:cubicBezTo>
                  <a:pt x="236" y="119"/>
                  <a:pt x="231" y="125"/>
                  <a:pt x="231" y="133"/>
                </a:cubicBezTo>
                <a:cubicBezTo>
                  <a:pt x="231" y="140"/>
                  <a:pt x="236" y="147"/>
                  <a:pt x="242" y="149"/>
                </a:cubicBezTo>
                <a:cubicBezTo>
                  <a:pt x="235" y="197"/>
                  <a:pt x="197" y="235"/>
                  <a:pt x="150" y="242"/>
                </a:cubicBezTo>
                <a:cubicBezTo>
                  <a:pt x="150" y="242"/>
                  <a:pt x="150" y="242"/>
                  <a:pt x="150" y="242"/>
                </a:cubicBezTo>
                <a:cubicBezTo>
                  <a:pt x="147" y="236"/>
                  <a:pt x="141" y="231"/>
                  <a:pt x="133" y="231"/>
                </a:cubicBezTo>
                <a:cubicBezTo>
                  <a:pt x="133" y="266"/>
                  <a:pt x="133" y="266"/>
                  <a:pt x="133" y="266"/>
                </a:cubicBezTo>
                <a:cubicBezTo>
                  <a:pt x="133" y="266"/>
                  <a:pt x="133" y="266"/>
                  <a:pt x="133" y="266"/>
                </a:cubicBezTo>
                <a:cubicBezTo>
                  <a:pt x="207" y="266"/>
                  <a:pt x="266" y="206"/>
                  <a:pt x="266" y="133"/>
                </a:cubicBezTo>
                <a:cubicBezTo>
                  <a:pt x="266" y="59"/>
                  <a:pt x="207" y="0"/>
                  <a:pt x="133" y="0"/>
                </a:cubicBezTo>
                <a:close/>
                <a:moveTo>
                  <a:pt x="133" y="0"/>
                </a:moveTo>
                <a:cubicBezTo>
                  <a:pt x="133" y="0"/>
                  <a:pt x="133" y="0"/>
                  <a:pt x="133" y="0"/>
                </a:cubicBezTo>
                <a:cubicBezTo>
                  <a:pt x="60" y="0"/>
                  <a:pt x="0" y="59"/>
                  <a:pt x="0" y="133"/>
                </a:cubicBezTo>
                <a:cubicBezTo>
                  <a:pt x="0" y="206"/>
                  <a:pt x="60" y="266"/>
                  <a:pt x="133" y="266"/>
                </a:cubicBezTo>
                <a:cubicBezTo>
                  <a:pt x="133" y="266"/>
                  <a:pt x="133" y="266"/>
                  <a:pt x="133" y="266"/>
                </a:cubicBezTo>
                <a:cubicBezTo>
                  <a:pt x="133" y="231"/>
                  <a:pt x="133" y="231"/>
                  <a:pt x="133" y="231"/>
                </a:cubicBezTo>
                <a:cubicBezTo>
                  <a:pt x="133" y="231"/>
                  <a:pt x="133" y="231"/>
                  <a:pt x="133" y="231"/>
                </a:cubicBezTo>
                <a:cubicBezTo>
                  <a:pt x="126" y="231"/>
                  <a:pt x="120" y="236"/>
                  <a:pt x="117" y="242"/>
                </a:cubicBezTo>
                <a:cubicBezTo>
                  <a:pt x="69" y="235"/>
                  <a:pt x="31" y="197"/>
                  <a:pt x="24" y="149"/>
                </a:cubicBezTo>
                <a:cubicBezTo>
                  <a:pt x="31" y="147"/>
                  <a:pt x="35" y="140"/>
                  <a:pt x="35" y="133"/>
                </a:cubicBezTo>
                <a:cubicBezTo>
                  <a:pt x="35" y="125"/>
                  <a:pt x="31" y="119"/>
                  <a:pt x="24" y="117"/>
                </a:cubicBezTo>
                <a:cubicBezTo>
                  <a:pt x="31" y="69"/>
                  <a:pt x="69" y="31"/>
                  <a:pt x="117" y="24"/>
                </a:cubicBezTo>
                <a:cubicBezTo>
                  <a:pt x="120" y="30"/>
                  <a:pt x="126" y="35"/>
                  <a:pt x="133" y="35"/>
                </a:cubicBezTo>
                <a:cubicBezTo>
                  <a:pt x="133" y="35"/>
                  <a:pt x="133" y="35"/>
                  <a:pt x="133" y="35"/>
                </a:cubicBezTo>
                <a:lnTo>
                  <a:pt x="133" y="0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55" name="Freeform 49"/>
          <p:cNvSpPr/>
          <p:nvPr/>
        </p:nvSpPr>
        <p:spPr bwMode="auto">
          <a:xfrm>
            <a:off x="9324965" y="3341886"/>
            <a:ext cx="216637" cy="114270"/>
          </a:xfrm>
          <a:custGeom>
            <a:avLst/>
            <a:gdLst>
              <a:gd name="T0" fmla="*/ 124 w 133"/>
              <a:gd name="T1" fmla="*/ 0 h 70"/>
              <a:gd name="T2" fmla="*/ 93 w 133"/>
              <a:gd name="T3" fmla="*/ 30 h 70"/>
              <a:gd name="T4" fmla="*/ 84 w 133"/>
              <a:gd name="T5" fmla="*/ 28 h 70"/>
              <a:gd name="T6" fmla="*/ 65 w 133"/>
              <a:gd name="T7" fmla="*/ 42 h 70"/>
              <a:gd name="T8" fmla="*/ 0 w 133"/>
              <a:gd name="T9" fmla="*/ 42 h 70"/>
              <a:gd name="T10" fmla="*/ 0 w 133"/>
              <a:gd name="T11" fmla="*/ 56 h 70"/>
              <a:gd name="T12" fmla="*/ 65 w 133"/>
              <a:gd name="T13" fmla="*/ 56 h 70"/>
              <a:gd name="T14" fmla="*/ 84 w 133"/>
              <a:gd name="T15" fmla="*/ 70 h 70"/>
              <a:gd name="T16" fmla="*/ 105 w 133"/>
              <a:gd name="T17" fmla="*/ 49 h 70"/>
              <a:gd name="T18" fmla="*/ 103 w 133"/>
              <a:gd name="T19" fmla="*/ 40 h 70"/>
              <a:gd name="T20" fmla="*/ 133 w 133"/>
              <a:gd name="T21" fmla="*/ 9 h 70"/>
              <a:gd name="T22" fmla="*/ 124 w 133"/>
              <a:gd name="T2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" h="70">
                <a:moveTo>
                  <a:pt x="124" y="0"/>
                </a:moveTo>
                <a:cubicBezTo>
                  <a:pt x="93" y="30"/>
                  <a:pt x="93" y="30"/>
                  <a:pt x="93" y="30"/>
                </a:cubicBezTo>
                <a:cubicBezTo>
                  <a:pt x="91" y="29"/>
                  <a:pt x="88" y="28"/>
                  <a:pt x="84" y="28"/>
                </a:cubicBezTo>
                <a:cubicBezTo>
                  <a:pt x="75" y="28"/>
                  <a:pt x="67" y="34"/>
                  <a:pt x="65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56"/>
                  <a:pt x="0" y="56"/>
                  <a:pt x="0" y="56"/>
                </a:cubicBezTo>
                <a:cubicBezTo>
                  <a:pt x="65" y="56"/>
                  <a:pt x="65" y="56"/>
                  <a:pt x="65" y="56"/>
                </a:cubicBezTo>
                <a:cubicBezTo>
                  <a:pt x="67" y="64"/>
                  <a:pt x="75" y="70"/>
                  <a:pt x="84" y="70"/>
                </a:cubicBezTo>
                <a:cubicBezTo>
                  <a:pt x="96" y="70"/>
                  <a:pt x="105" y="60"/>
                  <a:pt x="105" y="49"/>
                </a:cubicBezTo>
                <a:cubicBezTo>
                  <a:pt x="105" y="46"/>
                  <a:pt x="104" y="43"/>
                  <a:pt x="103" y="40"/>
                </a:cubicBezTo>
                <a:cubicBezTo>
                  <a:pt x="133" y="9"/>
                  <a:pt x="133" y="9"/>
                  <a:pt x="133" y="9"/>
                </a:cubicBezTo>
                <a:lnTo>
                  <a:pt x="124" y="0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grpSp>
        <p:nvGrpSpPr>
          <p:cNvPr id="56" name="Group 126"/>
          <p:cNvGrpSpPr/>
          <p:nvPr/>
        </p:nvGrpSpPr>
        <p:grpSpPr>
          <a:xfrm>
            <a:off x="9418999" y="3763258"/>
            <a:ext cx="340430" cy="323766"/>
            <a:chOff x="8505825" y="3605213"/>
            <a:chExt cx="454025" cy="431800"/>
          </a:xfrm>
          <a:solidFill>
            <a:srgbClr val="65A896"/>
          </a:solidFill>
        </p:grpSpPr>
        <p:sp>
          <p:nvSpPr>
            <p:cNvPr id="57" name="Freeform 50"/>
            <p:cNvSpPr/>
            <p:nvPr/>
          </p:nvSpPr>
          <p:spPr bwMode="auto">
            <a:xfrm>
              <a:off x="8505825" y="3694113"/>
              <a:ext cx="454025" cy="342900"/>
            </a:xfrm>
            <a:custGeom>
              <a:avLst/>
              <a:gdLst>
                <a:gd name="T0" fmla="*/ 146 w 208"/>
                <a:gd name="T1" fmla="*/ 0 h 157"/>
                <a:gd name="T2" fmla="*/ 104 w 208"/>
                <a:gd name="T3" fmla="*/ 15 h 157"/>
                <a:gd name="T4" fmla="*/ 62 w 208"/>
                <a:gd name="T5" fmla="*/ 0 h 157"/>
                <a:gd name="T6" fmla="*/ 0 w 208"/>
                <a:gd name="T7" fmla="*/ 60 h 157"/>
                <a:gd name="T8" fmla="*/ 107 w 208"/>
                <a:gd name="T9" fmla="*/ 157 h 157"/>
                <a:gd name="T10" fmla="*/ 208 w 208"/>
                <a:gd name="T11" fmla="*/ 60 h 157"/>
                <a:gd name="T12" fmla="*/ 146 w 208"/>
                <a:gd name="T1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157">
                  <a:moveTo>
                    <a:pt x="146" y="0"/>
                  </a:moveTo>
                  <a:cubicBezTo>
                    <a:pt x="130" y="0"/>
                    <a:pt x="115" y="6"/>
                    <a:pt x="104" y="15"/>
                  </a:cubicBezTo>
                  <a:cubicBezTo>
                    <a:pt x="93" y="6"/>
                    <a:pt x="78" y="0"/>
                    <a:pt x="62" y="0"/>
                  </a:cubicBezTo>
                  <a:cubicBezTo>
                    <a:pt x="28" y="0"/>
                    <a:pt x="0" y="27"/>
                    <a:pt x="0" y="60"/>
                  </a:cubicBezTo>
                  <a:cubicBezTo>
                    <a:pt x="0" y="98"/>
                    <a:pt x="31" y="157"/>
                    <a:pt x="107" y="157"/>
                  </a:cubicBezTo>
                  <a:cubicBezTo>
                    <a:pt x="185" y="157"/>
                    <a:pt x="208" y="95"/>
                    <a:pt x="208" y="60"/>
                  </a:cubicBezTo>
                  <a:cubicBezTo>
                    <a:pt x="208" y="27"/>
                    <a:pt x="180" y="0"/>
                    <a:pt x="14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endParaRPr lang="id-ID" sz="1350">
                <a:solidFill>
                  <a:srgbClr val="DCB68A"/>
                </a:solidFill>
              </a:endParaRPr>
            </a:p>
          </p:txBody>
        </p:sp>
        <p:sp>
          <p:nvSpPr>
            <p:cNvPr id="58" name="Freeform 51"/>
            <p:cNvSpPr/>
            <p:nvPr/>
          </p:nvSpPr>
          <p:spPr bwMode="auto">
            <a:xfrm>
              <a:off x="8709025" y="3605213"/>
              <a:ext cx="123825" cy="157163"/>
            </a:xfrm>
            <a:custGeom>
              <a:avLst/>
              <a:gdLst>
                <a:gd name="T0" fmla="*/ 12 w 57"/>
                <a:gd name="T1" fmla="*/ 72 h 72"/>
                <a:gd name="T2" fmla="*/ 27 w 57"/>
                <a:gd name="T3" fmla="*/ 0 h 72"/>
                <a:gd name="T4" fmla="*/ 57 w 57"/>
                <a:gd name="T5" fmla="*/ 6 h 72"/>
                <a:gd name="T6" fmla="*/ 12 w 57"/>
                <a:gd name="T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72">
                  <a:moveTo>
                    <a:pt x="12" y="72"/>
                  </a:moveTo>
                  <a:cubicBezTo>
                    <a:pt x="0" y="48"/>
                    <a:pt x="7" y="20"/>
                    <a:pt x="27" y="0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29" y="21"/>
                    <a:pt x="12" y="37"/>
                    <a:pt x="12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endParaRPr lang="id-ID" sz="1350">
                <a:solidFill>
                  <a:srgbClr val="DCB68A"/>
                </a:solidFill>
              </a:endParaRPr>
            </a:p>
          </p:txBody>
        </p:sp>
      </p:grpSp>
      <p:sp>
        <p:nvSpPr>
          <p:cNvPr id="59" name="Freeform 52"/>
          <p:cNvSpPr/>
          <p:nvPr/>
        </p:nvSpPr>
        <p:spPr bwMode="auto">
          <a:xfrm>
            <a:off x="8369141" y="1836137"/>
            <a:ext cx="509455" cy="414230"/>
          </a:xfrm>
          <a:custGeom>
            <a:avLst/>
            <a:gdLst>
              <a:gd name="T0" fmla="*/ 312 w 312"/>
              <a:gd name="T1" fmla="*/ 86 h 253"/>
              <a:gd name="T2" fmla="*/ 305 w 312"/>
              <a:gd name="T3" fmla="*/ 75 h 253"/>
              <a:gd name="T4" fmla="*/ 79 w 312"/>
              <a:gd name="T5" fmla="*/ 226 h 253"/>
              <a:gd name="T6" fmla="*/ 28 w 312"/>
              <a:gd name="T7" fmla="*/ 214 h 253"/>
              <a:gd name="T8" fmla="*/ 35 w 312"/>
              <a:gd name="T9" fmla="*/ 162 h 253"/>
              <a:gd name="T10" fmla="*/ 262 w 312"/>
              <a:gd name="T11" fmla="*/ 11 h 253"/>
              <a:gd name="T12" fmla="*/ 254 w 312"/>
              <a:gd name="T13" fmla="*/ 0 h 253"/>
              <a:gd name="T14" fmla="*/ 26 w 312"/>
              <a:gd name="T15" fmla="*/ 153 h 253"/>
              <a:gd name="T16" fmla="*/ 15 w 312"/>
              <a:gd name="T17" fmla="*/ 222 h 253"/>
              <a:gd name="T18" fmla="*/ 83 w 312"/>
              <a:gd name="T19" fmla="*/ 239 h 253"/>
              <a:gd name="T20" fmla="*/ 312 w 312"/>
              <a:gd name="T21" fmla="*/ 86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12" h="253">
                <a:moveTo>
                  <a:pt x="312" y="86"/>
                </a:moveTo>
                <a:cubicBezTo>
                  <a:pt x="305" y="75"/>
                  <a:pt x="305" y="75"/>
                  <a:pt x="305" y="75"/>
                </a:cubicBezTo>
                <a:cubicBezTo>
                  <a:pt x="79" y="226"/>
                  <a:pt x="79" y="226"/>
                  <a:pt x="79" y="226"/>
                </a:cubicBezTo>
                <a:cubicBezTo>
                  <a:pt x="63" y="237"/>
                  <a:pt x="40" y="231"/>
                  <a:pt x="28" y="214"/>
                </a:cubicBezTo>
                <a:cubicBezTo>
                  <a:pt x="16" y="196"/>
                  <a:pt x="19" y="173"/>
                  <a:pt x="35" y="162"/>
                </a:cubicBezTo>
                <a:cubicBezTo>
                  <a:pt x="262" y="11"/>
                  <a:pt x="262" y="11"/>
                  <a:pt x="262" y="11"/>
                </a:cubicBezTo>
                <a:cubicBezTo>
                  <a:pt x="254" y="0"/>
                  <a:pt x="254" y="0"/>
                  <a:pt x="254" y="0"/>
                </a:cubicBezTo>
                <a:cubicBezTo>
                  <a:pt x="26" y="153"/>
                  <a:pt x="26" y="153"/>
                  <a:pt x="26" y="153"/>
                </a:cubicBezTo>
                <a:cubicBezTo>
                  <a:pt x="4" y="167"/>
                  <a:pt x="0" y="198"/>
                  <a:pt x="15" y="222"/>
                </a:cubicBezTo>
                <a:cubicBezTo>
                  <a:pt x="31" y="246"/>
                  <a:pt x="62" y="253"/>
                  <a:pt x="83" y="239"/>
                </a:cubicBezTo>
                <a:lnTo>
                  <a:pt x="312" y="86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60" name="Freeform 53"/>
          <p:cNvSpPr/>
          <p:nvPr/>
        </p:nvSpPr>
        <p:spPr bwMode="auto">
          <a:xfrm>
            <a:off x="8755994" y="1813522"/>
            <a:ext cx="140457" cy="192831"/>
          </a:xfrm>
          <a:custGeom>
            <a:avLst/>
            <a:gdLst>
              <a:gd name="T0" fmla="*/ 80 w 86"/>
              <a:gd name="T1" fmla="*/ 115 h 118"/>
              <a:gd name="T2" fmla="*/ 68 w 86"/>
              <a:gd name="T3" fmla="*/ 113 h 118"/>
              <a:gd name="T4" fmla="*/ 3 w 86"/>
              <a:gd name="T5" fmla="*/ 16 h 118"/>
              <a:gd name="T6" fmla="*/ 6 w 86"/>
              <a:gd name="T7" fmla="*/ 3 h 118"/>
              <a:gd name="T8" fmla="*/ 19 w 86"/>
              <a:gd name="T9" fmla="*/ 6 h 118"/>
              <a:gd name="T10" fmla="*/ 83 w 86"/>
              <a:gd name="T11" fmla="*/ 102 h 118"/>
              <a:gd name="T12" fmla="*/ 80 w 86"/>
              <a:gd name="T13" fmla="*/ 115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" h="118">
                <a:moveTo>
                  <a:pt x="80" y="115"/>
                </a:moveTo>
                <a:cubicBezTo>
                  <a:pt x="76" y="118"/>
                  <a:pt x="70" y="117"/>
                  <a:pt x="68" y="113"/>
                </a:cubicBezTo>
                <a:cubicBezTo>
                  <a:pt x="3" y="16"/>
                  <a:pt x="3" y="16"/>
                  <a:pt x="3" y="16"/>
                </a:cubicBezTo>
                <a:cubicBezTo>
                  <a:pt x="0" y="12"/>
                  <a:pt x="1" y="6"/>
                  <a:pt x="6" y="3"/>
                </a:cubicBezTo>
                <a:cubicBezTo>
                  <a:pt x="10" y="0"/>
                  <a:pt x="16" y="2"/>
                  <a:pt x="19" y="6"/>
                </a:cubicBezTo>
                <a:cubicBezTo>
                  <a:pt x="83" y="102"/>
                  <a:pt x="83" y="102"/>
                  <a:pt x="83" y="102"/>
                </a:cubicBezTo>
                <a:cubicBezTo>
                  <a:pt x="86" y="107"/>
                  <a:pt x="85" y="112"/>
                  <a:pt x="80" y="115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61" name="Freeform 54"/>
          <p:cNvSpPr/>
          <p:nvPr/>
        </p:nvSpPr>
        <p:spPr bwMode="auto">
          <a:xfrm>
            <a:off x="8435799" y="1945646"/>
            <a:ext cx="385662" cy="252347"/>
          </a:xfrm>
          <a:custGeom>
            <a:avLst/>
            <a:gdLst>
              <a:gd name="T0" fmla="*/ 236 w 236"/>
              <a:gd name="T1" fmla="*/ 13 h 154"/>
              <a:gd name="T2" fmla="*/ 227 w 236"/>
              <a:gd name="T3" fmla="*/ 0 h 154"/>
              <a:gd name="T4" fmla="*/ 25 w 236"/>
              <a:gd name="T5" fmla="*/ 135 h 154"/>
              <a:gd name="T6" fmla="*/ 0 w 236"/>
              <a:gd name="T7" fmla="*/ 136 h 154"/>
              <a:gd name="T8" fmla="*/ 1 w 236"/>
              <a:gd name="T9" fmla="*/ 138 h 154"/>
              <a:gd name="T10" fmla="*/ 36 w 236"/>
              <a:gd name="T11" fmla="*/ 146 h 154"/>
              <a:gd name="T12" fmla="*/ 236 w 236"/>
              <a:gd name="T13" fmla="*/ 13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" h="154">
                <a:moveTo>
                  <a:pt x="236" y="13"/>
                </a:moveTo>
                <a:cubicBezTo>
                  <a:pt x="227" y="0"/>
                  <a:pt x="227" y="0"/>
                  <a:pt x="227" y="0"/>
                </a:cubicBezTo>
                <a:cubicBezTo>
                  <a:pt x="25" y="135"/>
                  <a:pt x="25" y="135"/>
                  <a:pt x="25" y="135"/>
                </a:cubicBezTo>
                <a:cubicBezTo>
                  <a:pt x="17" y="140"/>
                  <a:pt x="8" y="140"/>
                  <a:pt x="0" y="136"/>
                </a:cubicBezTo>
                <a:cubicBezTo>
                  <a:pt x="0" y="137"/>
                  <a:pt x="0" y="137"/>
                  <a:pt x="1" y="138"/>
                </a:cubicBezTo>
                <a:cubicBezTo>
                  <a:pt x="9" y="150"/>
                  <a:pt x="25" y="154"/>
                  <a:pt x="36" y="146"/>
                </a:cubicBezTo>
                <a:lnTo>
                  <a:pt x="236" y="13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62" name="Freeform 55"/>
          <p:cNvSpPr>
            <a:spLocks noEditPoints="1"/>
          </p:cNvSpPr>
          <p:nvPr/>
        </p:nvSpPr>
        <p:spPr bwMode="auto">
          <a:xfrm>
            <a:off x="8121556" y="2167045"/>
            <a:ext cx="222589" cy="390423"/>
          </a:xfrm>
          <a:custGeom>
            <a:avLst/>
            <a:gdLst>
              <a:gd name="T0" fmla="*/ 59 w 136"/>
              <a:gd name="T1" fmla="*/ 203 h 239"/>
              <a:gd name="T2" fmla="*/ 54 w 136"/>
              <a:gd name="T3" fmla="*/ 203 h 239"/>
              <a:gd name="T4" fmla="*/ 54 w 136"/>
              <a:gd name="T5" fmla="*/ 239 h 239"/>
              <a:gd name="T6" fmla="*/ 72 w 136"/>
              <a:gd name="T7" fmla="*/ 226 h 239"/>
              <a:gd name="T8" fmla="*/ 59 w 136"/>
              <a:gd name="T9" fmla="*/ 203 h 239"/>
              <a:gd name="T10" fmla="*/ 54 w 136"/>
              <a:gd name="T11" fmla="*/ 187 h 239"/>
              <a:gd name="T12" fmla="*/ 54 w 136"/>
              <a:gd name="T13" fmla="*/ 82 h 239"/>
              <a:gd name="T14" fmla="*/ 81 w 136"/>
              <a:gd name="T15" fmla="*/ 74 h 239"/>
              <a:gd name="T16" fmla="*/ 97 w 136"/>
              <a:gd name="T17" fmla="*/ 13 h 239"/>
              <a:gd name="T18" fmla="*/ 114 w 136"/>
              <a:gd name="T19" fmla="*/ 2 h 239"/>
              <a:gd name="T20" fmla="*/ 124 w 136"/>
              <a:gd name="T21" fmla="*/ 20 h 239"/>
              <a:gd name="T22" fmla="*/ 109 w 136"/>
              <a:gd name="T23" fmla="*/ 81 h 239"/>
              <a:gd name="T24" fmla="*/ 130 w 136"/>
              <a:gd name="T25" fmla="*/ 134 h 239"/>
              <a:gd name="T26" fmla="*/ 122 w 136"/>
              <a:gd name="T27" fmla="*/ 164 h 239"/>
              <a:gd name="T28" fmla="*/ 122 w 136"/>
              <a:gd name="T29" fmla="*/ 164 h 239"/>
              <a:gd name="T30" fmla="*/ 136 w 136"/>
              <a:gd name="T31" fmla="*/ 187 h 239"/>
              <a:gd name="T32" fmla="*/ 131 w 136"/>
              <a:gd name="T33" fmla="*/ 207 h 239"/>
              <a:gd name="T34" fmla="*/ 54 w 136"/>
              <a:gd name="T35" fmla="*/ 187 h 239"/>
              <a:gd name="T36" fmla="*/ 54 w 136"/>
              <a:gd name="T37" fmla="*/ 203 h 239"/>
              <a:gd name="T38" fmla="*/ 36 w 136"/>
              <a:gd name="T39" fmla="*/ 216 h 239"/>
              <a:gd name="T40" fmla="*/ 50 w 136"/>
              <a:gd name="T41" fmla="*/ 239 h 239"/>
              <a:gd name="T42" fmla="*/ 54 w 136"/>
              <a:gd name="T43" fmla="*/ 239 h 239"/>
              <a:gd name="T44" fmla="*/ 54 w 136"/>
              <a:gd name="T45" fmla="*/ 203 h 239"/>
              <a:gd name="T46" fmla="*/ 54 w 136"/>
              <a:gd name="T47" fmla="*/ 82 h 239"/>
              <a:gd name="T48" fmla="*/ 54 w 136"/>
              <a:gd name="T49" fmla="*/ 187 h 239"/>
              <a:gd name="T50" fmla="*/ 0 w 136"/>
              <a:gd name="T51" fmla="*/ 173 h 239"/>
              <a:gd name="T52" fmla="*/ 5 w 136"/>
              <a:gd name="T53" fmla="*/ 152 h 239"/>
              <a:gd name="T54" fmla="*/ 29 w 136"/>
              <a:gd name="T55" fmla="*/ 140 h 239"/>
              <a:gd name="T56" fmla="*/ 37 w 136"/>
              <a:gd name="T57" fmla="*/ 109 h 239"/>
              <a:gd name="T58" fmla="*/ 54 w 136"/>
              <a:gd name="T59" fmla="*/ 82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6" h="239">
                <a:moveTo>
                  <a:pt x="59" y="203"/>
                </a:moveTo>
                <a:cubicBezTo>
                  <a:pt x="57" y="203"/>
                  <a:pt x="56" y="203"/>
                  <a:pt x="54" y="203"/>
                </a:cubicBezTo>
                <a:cubicBezTo>
                  <a:pt x="54" y="239"/>
                  <a:pt x="54" y="239"/>
                  <a:pt x="54" y="239"/>
                </a:cubicBezTo>
                <a:cubicBezTo>
                  <a:pt x="62" y="239"/>
                  <a:pt x="70" y="234"/>
                  <a:pt x="72" y="226"/>
                </a:cubicBezTo>
                <a:cubicBezTo>
                  <a:pt x="74" y="216"/>
                  <a:pt x="69" y="206"/>
                  <a:pt x="59" y="203"/>
                </a:cubicBezTo>
                <a:close/>
                <a:moveTo>
                  <a:pt x="54" y="187"/>
                </a:moveTo>
                <a:cubicBezTo>
                  <a:pt x="54" y="82"/>
                  <a:pt x="54" y="82"/>
                  <a:pt x="54" y="82"/>
                </a:cubicBezTo>
                <a:cubicBezTo>
                  <a:pt x="62" y="76"/>
                  <a:pt x="71" y="74"/>
                  <a:pt x="81" y="74"/>
                </a:cubicBezTo>
                <a:cubicBezTo>
                  <a:pt x="97" y="13"/>
                  <a:pt x="97" y="13"/>
                  <a:pt x="97" y="13"/>
                </a:cubicBezTo>
                <a:cubicBezTo>
                  <a:pt x="99" y="5"/>
                  <a:pt x="107" y="0"/>
                  <a:pt x="114" y="2"/>
                </a:cubicBezTo>
                <a:cubicBezTo>
                  <a:pt x="122" y="4"/>
                  <a:pt x="126" y="12"/>
                  <a:pt x="124" y="20"/>
                </a:cubicBezTo>
                <a:cubicBezTo>
                  <a:pt x="109" y="81"/>
                  <a:pt x="109" y="81"/>
                  <a:pt x="109" y="81"/>
                </a:cubicBezTo>
                <a:cubicBezTo>
                  <a:pt x="125" y="90"/>
                  <a:pt x="136" y="109"/>
                  <a:pt x="130" y="134"/>
                </a:cubicBezTo>
                <a:cubicBezTo>
                  <a:pt x="130" y="134"/>
                  <a:pt x="125" y="154"/>
                  <a:pt x="122" y="164"/>
                </a:cubicBezTo>
                <a:cubicBezTo>
                  <a:pt x="122" y="164"/>
                  <a:pt x="122" y="164"/>
                  <a:pt x="122" y="164"/>
                </a:cubicBezTo>
                <a:cubicBezTo>
                  <a:pt x="118" y="178"/>
                  <a:pt x="136" y="187"/>
                  <a:pt x="136" y="187"/>
                </a:cubicBezTo>
                <a:cubicBezTo>
                  <a:pt x="131" y="207"/>
                  <a:pt x="131" y="207"/>
                  <a:pt x="131" y="207"/>
                </a:cubicBezTo>
                <a:lnTo>
                  <a:pt x="54" y="187"/>
                </a:lnTo>
                <a:close/>
                <a:moveTo>
                  <a:pt x="54" y="203"/>
                </a:moveTo>
                <a:cubicBezTo>
                  <a:pt x="46" y="203"/>
                  <a:pt x="38" y="208"/>
                  <a:pt x="36" y="216"/>
                </a:cubicBezTo>
                <a:cubicBezTo>
                  <a:pt x="34" y="226"/>
                  <a:pt x="40" y="236"/>
                  <a:pt x="50" y="239"/>
                </a:cubicBezTo>
                <a:cubicBezTo>
                  <a:pt x="51" y="239"/>
                  <a:pt x="53" y="239"/>
                  <a:pt x="54" y="239"/>
                </a:cubicBezTo>
                <a:cubicBezTo>
                  <a:pt x="54" y="203"/>
                  <a:pt x="54" y="203"/>
                  <a:pt x="54" y="203"/>
                </a:cubicBezTo>
                <a:close/>
                <a:moveTo>
                  <a:pt x="54" y="82"/>
                </a:moveTo>
                <a:cubicBezTo>
                  <a:pt x="54" y="187"/>
                  <a:pt x="54" y="187"/>
                  <a:pt x="54" y="187"/>
                </a:cubicBezTo>
                <a:cubicBezTo>
                  <a:pt x="0" y="173"/>
                  <a:pt x="0" y="173"/>
                  <a:pt x="0" y="173"/>
                </a:cubicBezTo>
                <a:cubicBezTo>
                  <a:pt x="5" y="152"/>
                  <a:pt x="5" y="152"/>
                  <a:pt x="5" y="152"/>
                </a:cubicBezTo>
                <a:cubicBezTo>
                  <a:pt x="5" y="152"/>
                  <a:pt x="25" y="154"/>
                  <a:pt x="29" y="140"/>
                </a:cubicBezTo>
                <a:cubicBezTo>
                  <a:pt x="32" y="128"/>
                  <a:pt x="37" y="109"/>
                  <a:pt x="37" y="109"/>
                </a:cubicBezTo>
                <a:cubicBezTo>
                  <a:pt x="40" y="97"/>
                  <a:pt x="46" y="88"/>
                  <a:pt x="54" y="82"/>
                </a:cubicBezTo>
                <a:close/>
              </a:path>
            </a:pathLst>
          </a:custGeom>
          <a:solidFill>
            <a:srgbClr val="DCB68A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63" name="Freeform 56"/>
          <p:cNvSpPr>
            <a:spLocks noEditPoints="1"/>
          </p:cNvSpPr>
          <p:nvPr/>
        </p:nvSpPr>
        <p:spPr bwMode="auto">
          <a:xfrm>
            <a:off x="7919202" y="2984792"/>
            <a:ext cx="416610" cy="453510"/>
          </a:xfrm>
          <a:custGeom>
            <a:avLst/>
            <a:gdLst>
              <a:gd name="T0" fmla="*/ 198 w 255"/>
              <a:gd name="T1" fmla="*/ 128 h 277"/>
              <a:gd name="T2" fmla="*/ 191 w 255"/>
              <a:gd name="T3" fmla="*/ 158 h 277"/>
              <a:gd name="T4" fmla="*/ 191 w 255"/>
              <a:gd name="T5" fmla="*/ 185 h 277"/>
              <a:gd name="T6" fmla="*/ 196 w 255"/>
              <a:gd name="T7" fmla="*/ 187 h 277"/>
              <a:gd name="T8" fmla="*/ 218 w 255"/>
              <a:gd name="T9" fmla="*/ 218 h 277"/>
              <a:gd name="T10" fmla="*/ 191 w 255"/>
              <a:gd name="T11" fmla="*/ 201 h 277"/>
              <a:gd name="T12" fmla="*/ 191 w 255"/>
              <a:gd name="T13" fmla="*/ 55 h 277"/>
              <a:gd name="T14" fmla="*/ 218 w 255"/>
              <a:gd name="T15" fmla="*/ 38 h 277"/>
              <a:gd name="T16" fmla="*/ 196 w 255"/>
              <a:gd name="T17" fmla="*/ 69 h 277"/>
              <a:gd name="T18" fmla="*/ 191 w 255"/>
              <a:gd name="T19" fmla="*/ 71 h 277"/>
              <a:gd name="T20" fmla="*/ 249 w 255"/>
              <a:gd name="T21" fmla="*/ 121 h 277"/>
              <a:gd name="T22" fmla="*/ 211 w 255"/>
              <a:gd name="T23" fmla="*/ 128 h 277"/>
              <a:gd name="T24" fmla="*/ 249 w 255"/>
              <a:gd name="T25" fmla="*/ 134 h 277"/>
              <a:gd name="T26" fmla="*/ 249 w 255"/>
              <a:gd name="T27" fmla="*/ 121 h 277"/>
              <a:gd name="T28" fmla="*/ 132 w 255"/>
              <a:gd name="T29" fmla="*/ 277 h 277"/>
              <a:gd name="T30" fmla="*/ 167 w 255"/>
              <a:gd name="T31" fmla="*/ 186 h 277"/>
              <a:gd name="T32" fmla="*/ 191 w 255"/>
              <a:gd name="T33" fmla="*/ 98 h 277"/>
              <a:gd name="T34" fmla="*/ 127 w 255"/>
              <a:gd name="T35" fmla="*/ 72 h 277"/>
              <a:gd name="T36" fmla="*/ 183 w 255"/>
              <a:gd name="T37" fmla="*/ 128 h 277"/>
              <a:gd name="T38" fmla="*/ 156 w 255"/>
              <a:gd name="T39" fmla="*/ 176 h 277"/>
              <a:gd name="T40" fmla="*/ 153 w 255"/>
              <a:gd name="T41" fmla="*/ 214 h 277"/>
              <a:gd name="T42" fmla="*/ 127 w 255"/>
              <a:gd name="T43" fmla="*/ 277 h 277"/>
              <a:gd name="T44" fmla="*/ 191 w 255"/>
              <a:gd name="T45" fmla="*/ 71 h 277"/>
              <a:gd name="T46" fmla="*/ 186 w 255"/>
              <a:gd name="T47" fmla="*/ 60 h 277"/>
              <a:gd name="T48" fmla="*/ 191 w 255"/>
              <a:gd name="T49" fmla="*/ 185 h 277"/>
              <a:gd name="T50" fmla="*/ 186 w 255"/>
              <a:gd name="T51" fmla="*/ 196 h 277"/>
              <a:gd name="T52" fmla="*/ 191 w 255"/>
              <a:gd name="T53" fmla="*/ 185 h 277"/>
              <a:gd name="T54" fmla="*/ 127 w 255"/>
              <a:gd name="T55" fmla="*/ 0 h 277"/>
              <a:gd name="T56" fmla="*/ 134 w 255"/>
              <a:gd name="T57" fmla="*/ 7 h 277"/>
              <a:gd name="T58" fmla="*/ 128 w 255"/>
              <a:gd name="T59" fmla="*/ 45 h 277"/>
              <a:gd name="T60" fmla="*/ 127 w 255"/>
              <a:gd name="T61" fmla="*/ 45 h 277"/>
              <a:gd name="T62" fmla="*/ 64 w 255"/>
              <a:gd name="T63" fmla="*/ 97 h 277"/>
              <a:gd name="T64" fmla="*/ 89 w 255"/>
              <a:gd name="T65" fmla="*/ 187 h 277"/>
              <a:gd name="T66" fmla="*/ 124 w 255"/>
              <a:gd name="T67" fmla="*/ 277 h 277"/>
              <a:gd name="T68" fmla="*/ 127 w 255"/>
              <a:gd name="T69" fmla="*/ 214 h 277"/>
              <a:gd name="T70" fmla="*/ 103 w 255"/>
              <a:gd name="T71" fmla="*/ 183 h 277"/>
              <a:gd name="T72" fmla="*/ 71 w 255"/>
              <a:gd name="T73" fmla="*/ 128 h 277"/>
              <a:gd name="T74" fmla="*/ 127 w 255"/>
              <a:gd name="T75" fmla="*/ 72 h 277"/>
              <a:gd name="T76" fmla="*/ 127 w 255"/>
              <a:gd name="T77" fmla="*/ 57 h 277"/>
              <a:gd name="T78" fmla="*/ 127 w 255"/>
              <a:gd name="T79" fmla="*/ 0 h 277"/>
              <a:gd name="T80" fmla="*/ 121 w 255"/>
              <a:gd name="T81" fmla="*/ 38 h 277"/>
              <a:gd name="T82" fmla="*/ 127 w 255"/>
              <a:gd name="T83" fmla="*/ 0 h 277"/>
              <a:gd name="T84" fmla="*/ 64 w 255"/>
              <a:gd name="T85" fmla="*/ 185 h 277"/>
              <a:gd name="T86" fmla="*/ 69 w 255"/>
              <a:gd name="T87" fmla="*/ 196 h 277"/>
              <a:gd name="T88" fmla="*/ 64 w 255"/>
              <a:gd name="T89" fmla="*/ 71 h 277"/>
              <a:gd name="T90" fmla="*/ 69 w 255"/>
              <a:gd name="T91" fmla="*/ 60 h 277"/>
              <a:gd name="T92" fmla="*/ 64 w 255"/>
              <a:gd name="T93" fmla="*/ 71 h 277"/>
              <a:gd name="T94" fmla="*/ 57 w 255"/>
              <a:gd name="T95" fmla="*/ 128 h 277"/>
              <a:gd name="T96" fmla="*/ 64 w 255"/>
              <a:gd name="T97" fmla="*/ 97 h 277"/>
              <a:gd name="T98" fmla="*/ 64 w 255"/>
              <a:gd name="T99" fmla="*/ 71 h 277"/>
              <a:gd name="T100" fmla="*/ 60 w 255"/>
              <a:gd name="T101" fmla="*/ 69 h 277"/>
              <a:gd name="T102" fmla="*/ 38 w 255"/>
              <a:gd name="T103" fmla="*/ 38 h 277"/>
              <a:gd name="T104" fmla="*/ 64 w 255"/>
              <a:gd name="T105" fmla="*/ 55 h 277"/>
              <a:gd name="T106" fmla="*/ 64 w 255"/>
              <a:gd name="T107" fmla="*/ 201 h 277"/>
              <a:gd name="T108" fmla="*/ 38 w 255"/>
              <a:gd name="T109" fmla="*/ 218 h 277"/>
              <a:gd name="T110" fmla="*/ 60 w 255"/>
              <a:gd name="T111" fmla="*/ 187 h 277"/>
              <a:gd name="T112" fmla="*/ 64 w 255"/>
              <a:gd name="T113" fmla="*/ 185 h 277"/>
              <a:gd name="T114" fmla="*/ 45 w 255"/>
              <a:gd name="T115" fmla="*/ 128 h 277"/>
              <a:gd name="T116" fmla="*/ 7 w 255"/>
              <a:gd name="T117" fmla="*/ 121 h 277"/>
              <a:gd name="T118" fmla="*/ 7 w 255"/>
              <a:gd name="T119" fmla="*/ 134 h 277"/>
              <a:gd name="T120" fmla="*/ 45 w 255"/>
              <a:gd name="T121" fmla="*/ 128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5" h="277">
                <a:moveTo>
                  <a:pt x="191" y="158"/>
                </a:moveTo>
                <a:cubicBezTo>
                  <a:pt x="195" y="149"/>
                  <a:pt x="198" y="139"/>
                  <a:pt x="198" y="128"/>
                </a:cubicBezTo>
                <a:cubicBezTo>
                  <a:pt x="198" y="117"/>
                  <a:pt x="195" y="107"/>
                  <a:pt x="191" y="98"/>
                </a:cubicBezTo>
                <a:cubicBezTo>
                  <a:pt x="191" y="158"/>
                  <a:pt x="191" y="158"/>
                  <a:pt x="191" y="158"/>
                </a:cubicBezTo>
                <a:close/>
                <a:moveTo>
                  <a:pt x="191" y="201"/>
                </a:moveTo>
                <a:cubicBezTo>
                  <a:pt x="191" y="185"/>
                  <a:pt x="191" y="185"/>
                  <a:pt x="191" y="185"/>
                </a:cubicBezTo>
                <a:cubicBezTo>
                  <a:pt x="193" y="185"/>
                  <a:pt x="194" y="185"/>
                  <a:pt x="196" y="187"/>
                </a:cubicBezTo>
                <a:cubicBezTo>
                  <a:pt x="196" y="187"/>
                  <a:pt x="196" y="187"/>
                  <a:pt x="196" y="187"/>
                </a:cubicBezTo>
                <a:cubicBezTo>
                  <a:pt x="218" y="209"/>
                  <a:pt x="218" y="209"/>
                  <a:pt x="218" y="209"/>
                </a:cubicBezTo>
                <a:cubicBezTo>
                  <a:pt x="220" y="211"/>
                  <a:pt x="220" y="216"/>
                  <a:pt x="218" y="218"/>
                </a:cubicBezTo>
                <a:cubicBezTo>
                  <a:pt x="215" y="221"/>
                  <a:pt x="211" y="221"/>
                  <a:pt x="209" y="218"/>
                </a:cubicBezTo>
                <a:cubicBezTo>
                  <a:pt x="191" y="201"/>
                  <a:pt x="191" y="201"/>
                  <a:pt x="191" y="201"/>
                </a:cubicBezTo>
                <a:close/>
                <a:moveTo>
                  <a:pt x="191" y="71"/>
                </a:moveTo>
                <a:cubicBezTo>
                  <a:pt x="191" y="55"/>
                  <a:pt x="191" y="55"/>
                  <a:pt x="191" y="55"/>
                </a:cubicBezTo>
                <a:cubicBezTo>
                  <a:pt x="209" y="38"/>
                  <a:pt x="209" y="38"/>
                  <a:pt x="209" y="38"/>
                </a:cubicBezTo>
                <a:cubicBezTo>
                  <a:pt x="211" y="35"/>
                  <a:pt x="215" y="35"/>
                  <a:pt x="218" y="38"/>
                </a:cubicBezTo>
                <a:cubicBezTo>
                  <a:pt x="220" y="40"/>
                  <a:pt x="220" y="44"/>
                  <a:pt x="218" y="47"/>
                </a:cubicBezTo>
                <a:cubicBezTo>
                  <a:pt x="196" y="69"/>
                  <a:pt x="196" y="69"/>
                  <a:pt x="196" y="69"/>
                </a:cubicBezTo>
                <a:cubicBezTo>
                  <a:pt x="196" y="69"/>
                  <a:pt x="196" y="69"/>
                  <a:pt x="196" y="69"/>
                </a:cubicBezTo>
                <a:cubicBezTo>
                  <a:pt x="194" y="71"/>
                  <a:pt x="193" y="71"/>
                  <a:pt x="191" y="71"/>
                </a:cubicBezTo>
                <a:close/>
                <a:moveTo>
                  <a:pt x="249" y="121"/>
                </a:moveTo>
                <a:cubicBezTo>
                  <a:pt x="249" y="121"/>
                  <a:pt x="249" y="121"/>
                  <a:pt x="249" y="121"/>
                </a:cubicBezTo>
                <a:cubicBezTo>
                  <a:pt x="217" y="121"/>
                  <a:pt x="217" y="121"/>
                  <a:pt x="217" y="121"/>
                </a:cubicBezTo>
                <a:cubicBezTo>
                  <a:pt x="214" y="121"/>
                  <a:pt x="211" y="124"/>
                  <a:pt x="211" y="128"/>
                </a:cubicBezTo>
                <a:cubicBezTo>
                  <a:pt x="211" y="132"/>
                  <a:pt x="214" y="134"/>
                  <a:pt x="217" y="134"/>
                </a:cubicBezTo>
                <a:cubicBezTo>
                  <a:pt x="249" y="134"/>
                  <a:pt x="249" y="134"/>
                  <a:pt x="249" y="134"/>
                </a:cubicBezTo>
                <a:cubicBezTo>
                  <a:pt x="252" y="134"/>
                  <a:pt x="255" y="132"/>
                  <a:pt x="255" y="128"/>
                </a:cubicBezTo>
                <a:cubicBezTo>
                  <a:pt x="255" y="124"/>
                  <a:pt x="252" y="121"/>
                  <a:pt x="249" y="121"/>
                </a:cubicBezTo>
                <a:close/>
                <a:moveTo>
                  <a:pt x="127" y="277"/>
                </a:moveTo>
                <a:cubicBezTo>
                  <a:pt x="132" y="277"/>
                  <a:pt x="132" y="277"/>
                  <a:pt x="132" y="277"/>
                </a:cubicBezTo>
                <a:cubicBezTo>
                  <a:pt x="151" y="277"/>
                  <a:pt x="167" y="262"/>
                  <a:pt x="167" y="242"/>
                </a:cubicBezTo>
                <a:cubicBezTo>
                  <a:pt x="167" y="186"/>
                  <a:pt x="167" y="186"/>
                  <a:pt x="167" y="186"/>
                </a:cubicBezTo>
                <a:cubicBezTo>
                  <a:pt x="177" y="179"/>
                  <a:pt x="186" y="169"/>
                  <a:pt x="191" y="158"/>
                </a:cubicBezTo>
                <a:cubicBezTo>
                  <a:pt x="191" y="98"/>
                  <a:pt x="191" y="98"/>
                  <a:pt x="191" y="98"/>
                </a:cubicBezTo>
                <a:cubicBezTo>
                  <a:pt x="180" y="74"/>
                  <a:pt x="156" y="57"/>
                  <a:pt x="127" y="57"/>
                </a:cubicBezTo>
                <a:cubicBezTo>
                  <a:pt x="127" y="72"/>
                  <a:pt x="127" y="72"/>
                  <a:pt x="127" y="72"/>
                </a:cubicBezTo>
                <a:cubicBezTo>
                  <a:pt x="143" y="72"/>
                  <a:pt x="157" y="78"/>
                  <a:pt x="167" y="88"/>
                </a:cubicBezTo>
                <a:cubicBezTo>
                  <a:pt x="177" y="98"/>
                  <a:pt x="183" y="112"/>
                  <a:pt x="183" y="128"/>
                </a:cubicBezTo>
                <a:cubicBezTo>
                  <a:pt x="183" y="148"/>
                  <a:pt x="172" y="166"/>
                  <a:pt x="156" y="176"/>
                </a:cubicBezTo>
                <a:cubicBezTo>
                  <a:pt x="156" y="176"/>
                  <a:pt x="156" y="176"/>
                  <a:pt x="156" y="176"/>
                </a:cubicBezTo>
                <a:cubicBezTo>
                  <a:pt x="154" y="177"/>
                  <a:pt x="153" y="180"/>
                  <a:pt x="153" y="182"/>
                </a:cubicBezTo>
                <a:cubicBezTo>
                  <a:pt x="153" y="214"/>
                  <a:pt x="153" y="214"/>
                  <a:pt x="153" y="214"/>
                </a:cubicBezTo>
                <a:cubicBezTo>
                  <a:pt x="127" y="214"/>
                  <a:pt x="127" y="214"/>
                  <a:pt x="127" y="214"/>
                </a:cubicBezTo>
                <a:cubicBezTo>
                  <a:pt x="127" y="277"/>
                  <a:pt x="127" y="277"/>
                  <a:pt x="127" y="277"/>
                </a:cubicBezTo>
                <a:close/>
                <a:moveTo>
                  <a:pt x="191" y="55"/>
                </a:moveTo>
                <a:cubicBezTo>
                  <a:pt x="191" y="71"/>
                  <a:pt x="191" y="71"/>
                  <a:pt x="191" y="71"/>
                </a:cubicBezTo>
                <a:cubicBezTo>
                  <a:pt x="189" y="71"/>
                  <a:pt x="188" y="71"/>
                  <a:pt x="186" y="69"/>
                </a:cubicBezTo>
                <a:cubicBezTo>
                  <a:pt x="184" y="67"/>
                  <a:pt x="184" y="63"/>
                  <a:pt x="186" y="60"/>
                </a:cubicBezTo>
                <a:cubicBezTo>
                  <a:pt x="191" y="55"/>
                  <a:pt x="191" y="55"/>
                  <a:pt x="191" y="55"/>
                </a:cubicBezTo>
                <a:close/>
                <a:moveTo>
                  <a:pt x="191" y="185"/>
                </a:moveTo>
                <a:cubicBezTo>
                  <a:pt x="191" y="201"/>
                  <a:pt x="191" y="201"/>
                  <a:pt x="191" y="201"/>
                </a:cubicBezTo>
                <a:cubicBezTo>
                  <a:pt x="186" y="196"/>
                  <a:pt x="186" y="196"/>
                  <a:pt x="186" y="196"/>
                </a:cubicBezTo>
                <a:cubicBezTo>
                  <a:pt x="184" y="193"/>
                  <a:pt x="184" y="189"/>
                  <a:pt x="186" y="187"/>
                </a:cubicBezTo>
                <a:cubicBezTo>
                  <a:pt x="188" y="185"/>
                  <a:pt x="189" y="185"/>
                  <a:pt x="191" y="185"/>
                </a:cubicBezTo>
                <a:close/>
                <a:moveTo>
                  <a:pt x="127" y="45"/>
                </a:moveTo>
                <a:cubicBezTo>
                  <a:pt x="127" y="0"/>
                  <a:pt x="127" y="0"/>
                  <a:pt x="127" y="0"/>
                </a:cubicBezTo>
                <a:cubicBezTo>
                  <a:pt x="127" y="0"/>
                  <a:pt x="128" y="0"/>
                  <a:pt x="128" y="0"/>
                </a:cubicBezTo>
                <a:cubicBezTo>
                  <a:pt x="131" y="0"/>
                  <a:pt x="134" y="3"/>
                  <a:pt x="134" y="7"/>
                </a:cubicBezTo>
                <a:cubicBezTo>
                  <a:pt x="134" y="38"/>
                  <a:pt x="134" y="38"/>
                  <a:pt x="134" y="38"/>
                </a:cubicBezTo>
                <a:cubicBezTo>
                  <a:pt x="134" y="42"/>
                  <a:pt x="131" y="45"/>
                  <a:pt x="128" y="45"/>
                </a:cubicBezTo>
                <a:cubicBezTo>
                  <a:pt x="128" y="45"/>
                  <a:pt x="128" y="45"/>
                  <a:pt x="128" y="45"/>
                </a:cubicBezTo>
                <a:cubicBezTo>
                  <a:pt x="128" y="45"/>
                  <a:pt x="127" y="45"/>
                  <a:pt x="127" y="45"/>
                </a:cubicBezTo>
                <a:close/>
                <a:moveTo>
                  <a:pt x="127" y="57"/>
                </a:moveTo>
                <a:cubicBezTo>
                  <a:pt x="99" y="57"/>
                  <a:pt x="75" y="74"/>
                  <a:pt x="64" y="97"/>
                </a:cubicBezTo>
                <a:cubicBezTo>
                  <a:pt x="64" y="159"/>
                  <a:pt x="64" y="159"/>
                  <a:pt x="64" y="159"/>
                </a:cubicBezTo>
                <a:cubicBezTo>
                  <a:pt x="70" y="170"/>
                  <a:pt x="78" y="180"/>
                  <a:pt x="89" y="187"/>
                </a:cubicBezTo>
                <a:cubicBezTo>
                  <a:pt x="89" y="242"/>
                  <a:pt x="89" y="242"/>
                  <a:pt x="89" y="242"/>
                </a:cubicBezTo>
                <a:cubicBezTo>
                  <a:pt x="89" y="262"/>
                  <a:pt x="104" y="277"/>
                  <a:pt x="124" y="277"/>
                </a:cubicBezTo>
                <a:cubicBezTo>
                  <a:pt x="127" y="277"/>
                  <a:pt x="127" y="277"/>
                  <a:pt x="127" y="277"/>
                </a:cubicBezTo>
                <a:cubicBezTo>
                  <a:pt x="127" y="214"/>
                  <a:pt x="127" y="214"/>
                  <a:pt x="127" y="214"/>
                </a:cubicBezTo>
                <a:cubicBezTo>
                  <a:pt x="103" y="214"/>
                  <a:pt x="103" y="214"/>
                  <a:pt x="103" y="214"/>
                </a:cubicBezTo>
                <a:cubicBezTo>
                  <a:pt x="103" y="183"/>
                  <a:pt x="103" y="183"/>
                  <a:pt x="103" y="183"/>
                </a:cubicBezTo>
                <a:cubicBezTo>
                  <a:pt x="103" y="180"/>
                  <a:pt x="102" y="178"/>
                  <a:pt x="100" y="176"/>
                </a:cubicBezTo>
                <a:cubicBezTo>
                  <a:pt x="83" y="167"/>
                  <a:pt x="71" y="149"/>
                  <a:pt x="71" y="128"/>
                </a:cubicBezTo>
                <a:cubicBezTo>
                  <a:pt x="71" y="112"/>
                  <a:pt x="78" y="98"/>
                  <a:pt x="88" y="88"/>
                </a:cubicBezTo>
                <a:cubicBezTo>
                  <a:pt x="98" y="78"/>
                  <a:pt x="112" y="72"/>
                  <a:pt x="127" y="72"/>
                </a:cubicBezTo>
                <a:cubicBezTo>
                  <a:pt x="127" y="72"/>
                  <a:pt x="127" y="72"/>
                  <a:pt x="127" y="72"/>
                </a:cubicBezTo>
                <a:cubicBezTo>
                  <a:pt x="127" y="57"/>
                  <a:pt x="127" y="57"/>
                  <a:pt x="127" y="57"/>
                </a:cubicBezTo>
                <a:cubicBezTo>
                  <a:pt x="127" y="57"/>
                  <a:pt x="127" y="57"/>
                  <a:pt x="127" y="57"/>
                </a:cubicBezTo>
                <a:close/>
                <a:moveTo>
                  <a:pt x="127" y="0"/>
                </a:moveTo>
                <a:cubicBezTo>
                  <a:pt x="127" y="45"/>
                  <a:pt x="127" y="45"/>
                  <a:pt x="127" y="45"/>
                </a:cubicBezTo>
                <a:cubicBezTo>
                  <a:pt x="124" y="45"/>
                  <a:pt x="121" y="42"/>
                  <a:pt x="121" y="38"/>
                </a:cubicBezTo>
                <a:cubicBezTo>
                  <a:pt x="121" y="7"/>
                  <a:pt x="121" y="7"/>
                  <a:pt x="121" y="7"/>
                </a:cubicBezTo>
                <a:cubicBezTo>
                  <a:pt x="121" y="4"/>
                  <a:pt x="124" y="1"/>
                  <a:pt x="127" y="0"/>
                </a:cubicBezTo>
                <a:close/>
                <a:moveTo>
                  <a:pt x="64" y="201"/>
                </a:moveTo>
                <a:cubicBezTo>
                  <a:pt x="64" y="185"/>
                  <a:pt x="64" y="185"/>
                  <a:pt x="64" y="185"/>
                </a:cubicBezTo>
                <a:cubicBezTo>
                  <a:pt x="66" y="185"/>
                  <a:pt x="68" y="185"/>
                  <a:pt x="69" y="187"/>
                </a:cubicBezTo>
                <a:cubicBezTo>
                  <a:pt x="72" y="189"/>
                  <a:pt x="72" y="193"/>
                  <a:pt x="69" y="196"/>
                </a:cubicBezTo>
                <a:cubicBezTo>
                  <a:pt x="64" y="201"/>
                  <a:pt x="64" y="201"/>
                  <a:pt x="64" y="201"/>
                </a:cubicBezTo>
                <a:close/>
                <a:moveTo>
                  <a:pt x="64" y="71"/>
                </a:moveTo>
                <a:cubicBezTo>
                  <a:pt x="64" y="55"/>
                  <a:pt x="64" y="55"/>
                  <a:pt x="64" y="55"/>
                </a:cubicBezTo>
                <a:cubicBezTo>
                  <a:pt x="69" y="60"/>
                  <a:pt x="69" y="60"/>
                  <a:pt x="69" y="60"/>
                </a:cubicBezTo>
                <a:cubicBezTo>
                  <a:pt x="72" y="63"/>
                  <a:pt x="72" y="67"/>
                  <a:pt x="69" y="69"/>
                </a:cubicBezTo>
                <a:cubicBezTo>
                  <a:pt x="68" y="71"/>
                  <a:pt x="66" y="71"/>
                  <a:pt x="64" y="71"/>
                </a:cubicBezTo>
                <a:close/>
                <a:moveTo>
                  <a:pt x="64" y="97"/>
                </a:moveTo>
                <a:cubicBezTo>
                  <a:pt x="59" y="106"/>
                  <a:pt x="57" y="117"/>
                  <a:pt x="57" y="128"/>
                </a:cubicBezTo>
                <a:cubicBezTo>
                  <a:pt x="57" y="139"/>
                  <a:pt x="59" y="149"/>
                  <a:pt x="64" y="159"/>
                </a:cubicBezTo>
                <a:cubicBezTo>
                  <a:pt x="64" y="97"/>
                  <a:pt x="64" y="97"/>
                  <a:pt x="64" y="97"/>
                </a:cubicBezTo>
                <a:close/>
                <a:moveTo>
                  <a:pt x="64" y="55"/>
                </a:moveTo>
                <a:cubicBezTo>
                  <a:pt x="64" y="71"/>
                  <a:pt x="64" y="71"/>
                  <a:pt x="64" y="71"/>
                </a:cubicBezTo>
                <a:cubicBezTo>
                  <a:pt x="62" y="71"/>
                  <a:pt x="61" y="70"/>
                  <a:pt x="60" y="69"/>
                </a:cubicBezTo>
                <a:cubicBezTo>
                  <a:pt x="60" y="69"/>
                  <a:pt x="60" y="69"/>
                  <a:pt x="60" y="69"/>
                </a:cubicBezTo>
                <a:cubicBezTo>
                  <a:pt x="38" y="47"/>
                  <a:pt x="38" y="47"/>
                  <a:pt x="38" y="47"/>
                </a:cubicBezTo>
                <a:cubicBezTo>
                  <a:pt x="35" y="44"/>
                  <a:pt x="35" y="40"/>
                  <a:pt x="38" y="38"/>
                </a:cubicBezTo>
                <a:cubicBezTo>
                  <a:pt x="40" y="35"/>
                  <a:pt x="44" y="35"/>
                  <a:pt x="47" y="38"/>
                </a:cubicBezTo>
                <a:cubicBezTo>
                  <a:pt x="64" y="55"/>
                  <a:pt x="64" y="55"/>
                  <a:pt x="64" y="55"/>
                </a:cubicBezTo>
                <a:close/>
                <a:moveTo>
                  <a:pt x="64" y="185"/>
                </a:moveTo>
                <a:cubicBezTo>
                  <a:pt x="64" y="201"/>
                  <a:pt x="64" y="201"/>
                  <a:pt x="64" y="201"/>
                </a:cubicBezTo>
                <a:cubicBezTo>
                  <a:pt x="47" y="218"/>
                  <a:pt x="47" y="218"/>
                  <a:pt x="47" y="218"/>
                </a:cubicBezTo>
                <a:cubicBezTo>
                  <a:pt x="44" y="221"/>
                  <a:pt x="40" y="221"/>
                  <a:pt x="38" y="218"/>
                </a:cubicBezTo>
                <a:cubicBezTo>
                  <a:pt x="35" y="216"/>
                  <a:pt x="35" y="211"/>
                  <a:pt x="38" y="209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1" y="185"/>
                  <a:pt x="62" y="185"/>
                  <a:pt x="64" y="185"/>
                </a:cubicBezTo>
                <a:close/>
                <a:moveTo>
                  <a:pt x="45" y="128"/>
                </a:moveTo>
                <a:cubicBezTo>
                  <a:pt x="45" y="128"/>
                  <a:pt x="45" y="128"/>
                  <a:pt x="45" y="128"/>
                </a:cubicBezTo>
                <a:cubicBezTo>
                  <a:pt x="45" y="124"/>
                  <a:pt x="42" y="121"/>
                  <a:pt x="38" y="121"/>
                </a:cubicBezTo>
                <a:cubicBezTo>
                  <a:pt x="7" y="121"/>
                  <a:pt x="7" y="121"/>
                  <a:pt x="7" y="121"/>
                </a:cubicBezTo>
                <a:cubicBezTo>
                  <a:pt x="3" y="121"/>
                  <a:pt x="0" y="124"/>
                  <a:pt x="0" y="128"/>
                </a:cubicBezTo>
                <a:cubicBezTo>
                  <a:pt x="0" y="132"/>
                  <a:pt x="3" y="134"/>
                  <a:pt x="7" y="134"/>
                </a:cubicBezTo>
                <a:cubicBezTo>
                  <a:pt x="38" y="134"/>
                  <a:pt x="38" y="134"/>
                  <a:pt x="38" y="134"/>
                </a:cubicBezTo>
                <a:cubicBezTo>
                  <a:pt x="42" y="134"/>
                  <a:pt x="45" y="132"/>
                  <a:pt x="45" y="128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64" name="Freeform 57"/>
          <p:cNvSpPr>
            <a:spLocks noEditPoints="1"/>
          </p:cNvSpPr>
          <p:nvPr/>
        </p:nvSpPr>
        <p:spPr bwMode="auto">
          <a:xfrm>
            <a:off x="9455899" y="1812331"/>
            <a:ext cx="396375" cy="389233"/>
          </a:xfrm>
          <a:custGeom>
            <a:avLst/>
            <a:gdLst>
              <a:gd name="T0" fmla="*/ 231 w 243"/>
              <a:gd name="T1" fmla="*/ 92 h 238"/>
              <a:gd name="T2" fmla="*/ 214 w 243"/>
              <a:gd name="T3" fmla="*/ 83 h 238"/>
              <a:gd name="T4" fmla="*/ 206 w 243"/>
              <a:gd name="T5" fmla="*/ 71 h 238"/>
              <a:gd name="T6" fmla="*/ 192 w 243"/>
              <a:gd name="T7" fmla="*/ 82 h 238"/>
              <a:gd name="T8" fmla="*/ 194 w 243"/>
              <a:gd name="T9" fmla="*/ 64 h 238"/>
              <a:gd name="T10" fmla="*/ 179 w 243"/>
              <a:gd name="T11" fmla="*/ 64 h 238"/>
              <a:gd name="T12" fmla="*/ 162 w 243"/>
              <a:gd name="T13" fmla="*/ 54 h 238"/>
              <a:gd name="T14" fmla="*/ 154 w 243"/>
              <a:gd name="T15" fmla="*/ 42 h 238"/>
              <a:gd name="T16" fmla="*/ 140 w 243"/>
              <a:gd name="T17" fmla="*/ 53 h 238"/>
              <a:gd name="T18" fmla="*/ 142 w 243"/>
              <a:gd name="T19" fmla="*/ 35 h 238"/>
              <a:gd name="T20" fmla="*/ 128 w 243"/>
              <a:gd name="T21" fmla="*/ 35 h 238"/>
              <a:gd name="T22" fmla="*/ 110 w 243"/>
              <a:gd name="T23" fmla="*/ 25 h 238"/>
              <a:gd name="T24" fmla="*/ 102 w 243"/>
              <a:gd name="T25" fmla="*/ 13 h 238"/>
              <a:gd name="T26" fmla="*/ 101 w 243"/>
              <a:gd name="T27" fmla="*/ 22 h 238"/>
              <a:gd name="T28" fmla="*/ 208 w 243"/>
              <a:gd name="T29" fmla="*/ 128 h 238"/>
              <a:gd name="T30" fmla="*/ 206 w 243"/>
              <a:gd name="T31" fmla="*/ 132 h 238"/>
              <a:gd name="T32" fmla="*/ 101 w 243"/>
              <a:gd name="T33" fmla="*/ 74 h 238"/>
              <a:gd name="T34" fmla="*/ 196 w 243"/>
              <a:gd name="T35" fmla="*/ 149 h 238"/>
              <a:gd name="T36" fmla="*/ 194 w 243"/>
              <a:gd name="T37" fmla="*/ 153 h 238"/>
              <a:gd name="T38" fmla="*/ 101 w 243"/>
              <a:gd name="T39" fmla="*/ 101 h 238"/>
              <a:gd name="T40" fmla="*/ 185 w 243"/>
              <a:gd name="T41" fmla="*/ 170 h 238"/>
              <a:gd name="T42" fmla="*/ 182 w 243"/>
              <a:gd name="T43" fmla="*/ 174 h 238"/>
              <a:gd name="T44" fmla="*/ 101 w 243"/>
              <a:gd name="T45" fmla="*/ 129 h 238"/>
              <a:gd name="T46" fmla="*/ 173 w 243"/>
              <a:gd name="T47" fmla="*/ 191 h 238"/>
              <a:gd name="T48" fmla="*/ 171 w 243"/>
              <a:gd name="T49" fmla="*/ 195 h 238"/>
              <a:gd name="T50" fmla="*/ 101 w 243"/>
              <a:gd name="T51" fmla="*/ 156 h 238"/>
              <a:gd name="T52" fmla="*/ 138 w 243"/>
              <a:gd name="T53" fmla="*/ 231 h 238"/>
              <a:gd name="T54" fmla="*/ 243 w 243"/>
              <a:gd name="T55" fmla="*/ 91 h 238"/>
              <a:gd name="T56" fmla="*/ 101 w 243"/>
              <a:gd name="T57" fmla="*/ 22 h 238"/>
              <a:gd name="T58" fmla="*/ 85 w 243"/>
              <a:gd name="T59" fmla="*/ 11 h 238"/>
              <a:gd name="T60" fmla="*/ 78 w 243"/>
              <a:gd name="T61" fmla="*/ 0 h 238"/>
              <a:gd name="T62" fmla="*/ 15 w 243"/>
              <a:gd name="T63" fmla="*/ 163 h 238"/>
              <a:gd name="T64" fmla="*/ 101 w 243"/>
              <a:gd name="T65" fmla="*/ 156 h 238"/>
              <a:gd name="T66" fmla="*/ 27 w 243"/>
              <a:gd name="T67" fmla="*/ 113 h 238"/>
              <a:gd name="T68" fmla="*/ 101 w 243"/>
              <a:gd name="T69" fmla="*/ 151 h 238"/>
              <a:gd name="T70" fmla="*/ 40 w 243"/>
              <a:gd name="T71" fmla="*/ 95 h 238"/>
              <a:gd name="T72" fmla="*/ 42 w 243"/>
              <a:gd name="T73" fmla="*/ 91 h 238"/>
              <a:gd name="T74" fmla="*/ 101 w 243"/>
              <a:gd name="T75" fmla="*/ 101 h 238"/>
              <a:gd name="T76" fmla="*/ 51 w 243"/>
              <a:gd name="T77" fmla="*/ 71 h 238"/>
              <a:gd name="T78" fmla="*/ 101 w 243"/>
              <a:gd name="T79" fmla="*/ 96 h 238"/>
              <a:gd name="T80" fmla="*/ 63 w 243"/>
              <a:gd name="T81" fmla="*/ 53 h 238"/>
              <a:gd name="T82" fmla="*/ 65 w 243"/>
              <a:gd name="T83" fmla="*/ 49 h 238"/>
              <a:gd name="T84" fmla="*/ 101 w 243"/>
              <a:gd name="T85" fmla="*/ 22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43" h="238">
                <a:moveTo>
                  <a:pt x="232" y="85"/>
                </a:moveTo>
                <a:cubicBezTo>
                  <a:pt x="233" y="87"/>
                  <a:pt x="233" y="90"/>
                  <a:pt x="231" y="92"/>
                </a:cubicBezTo>
                <a:cubicBezTo>
                  <a:pt x="229" y="97"/>
                  <a:pt x="223" y="99"/>
                  <a:pt x="218" y="96"/>
                </a:cubicBezTo>
                <a:cubicBezTo>
                  <a:pt x="213" y="94"/>
                  <a:pt x="212" y="88"/>
                  <a:pt x="214" y="83"/>
                </a:cubicBezTo>
                <a:cubicBezTo>
                  <a:pt x="216" y="81"/>
                  <a:pt x="218" y="79"/>
                  <a:pt x="220" y="78"/>
                </a:cubicBezTo>
                <a:cubicBezTo>
                  <a:pt x="206" y="71"/>
                  <a:pt x="206" y="71"/>
                  <a:pt x="206" y="71"/>
                </a:cubicBezTo>
                <a:cubicBezTo>
                  <a:pt x="207" y="73"/>
                  <a:pt x="207" y="76"/>
                  <a:pt x="205" y="78"/>
                </a:cubicBezTo>
                <a:cubicBezTo>
                  <a:pt x="203" y="83"/>
                  <a:pt x="197" y="84"/>
                  <a:pt x="192" y="82"/>
                </a:cubicBezTo>
                <a:cubicBezTo>
                  <a:pt x="188" y="79"/>
                  <a:pt x="186" y="73"/>
                  <a:pt x="188" y="69"/>
                </a:cubicBezTo>
                <a:cubicBezTo>
                  <a:pt x="190" y="66"/>
                  <a:pt x="192" y="65"/>
                  <a:pt x="194" y="64"/>
                </a:cubicBezTo>
                <a:cubicBezTo>
                  <a:pt x="180" y="56"/>
                  <a:pt x="180" y="56"/>
                  <a:pt x="180" y="56"/>
                </a:cubicBezTo>
                <a:cubicBezTo>
                  <a:pt x="181" y="59"/>
                  <a:pt x="181" y="61"/>
                  <a:pt x="179" y="64"/>
                </a:cubicBezTo>
                <a:cubicBezTo>
                  <a:pt x="177" y="68"/>
                  <a:pt x="171" y="70"/>
                  <a:pt x="166" y="67"/>
                </a:cubicBezTo>
                <a:cubicBezTo>
                  <a:pt x="161" y="65"/>
                  <a:pt x="160" y="59"/>
                  <a:pt x="162" y="54"/>
                </a:cubicBezTo>
                <a:cubicBezTo>
                  <a:pt x="164" y="52"/>
                  <a:pt x="166" y="50"/>
                  <a:pt x="168" y="50"/>
                </a:cubicBezTo>
                <a:cubicBezTo>
                  <a:pt x="154" y="42"/>
                  <a:pt x="154" y="42"/>
                  <a:pt x="154" y="42"/>
                </a:cubicBezTo>
                <a:cubicBezTo>
                  <a:pt x="155" y="44"/>
                  <a:pt x="155" y="47"/>
                  <a:pt x="153" y="49"/>
                </a:cubicBezTo>
                <a:cubicBezTo>
                  <a:pt x="151" y="54"/>
                  <a:pt x="145" y="56"/>
                  <a:pt x="140" y="53"/>
                </a:cubicBezTo>
                <a:cubicBezTo>
                  <a:pt x="136" y="50"/>
                  <a:pt x="134" y="45"/>
                  <a:pt x="136" y="40"/>
                </a:cubicBezTo>
                <a:cubicBezTo>
                  <a:pt x="138" y="37"/>
                  <a:pt x="140" y="36"/>
                  <a:pt x="142" y="35"/>
                </a:cubicBezTo>
                <a:cubicBezTo>
                  <a:pt x="128" y="28"/>
                  <a:pt x="128" y="28"/>
                  <a:pt x="128" y="28"/>
                </a:cubicBezTo>
                <a:cubicBezTo>
                  <a:pt x="129" y="30"/>
                  <a:pt x="129" y="33"/>
                  <a:pt x="128" y="35"/>
                </a:cubicBezTo>
                <a:cubicBezTo>
                  <a:pt x="125" y="40"/>
                  <a:pt x="119" y="41"/>
                  <a:pt x="114" y="39"/>
                </a:cubicBezTo>
                <a:cubicBezTo>
                  <a:pt x="110" y="36"/>
                  <a:pt x="108" y="30"/>
                  <a:pt x="110" y="25"/>
                </a:cubicBezTo>
                <a:cubicBezTo>
                  <a:pt x="112" y="23"/>
                  <a:pt x="114" y="22"/>
                  <a:pt x="116" y="21"/>
                </a:cubicBezTo>
                <a:cubicBezTo>
                  <a:pt x="102" y="13"/>
                  <a:pt x="102" y="13"/>
                  <a:pt x="102" y="13"/>
                </a:cubicBezTo>
                <a:cubicBezTo>
                  <a:pt x="103" y="16"/>
                  <a:pt x="103" y="18"/>
                  <a:pt x="102" y="21"/>
                </a:cubicBezTo>
                <a:cubicBezTo>
                  <a:pt x="101" y="21"/>
                  <a:pt x="101" y="22"/>
                  <a:pt x="101" y="22"/>
                </a:cubicBezTo>
                <a:cubicBezTo>
                  <a:pt x="101" y="69"/>
                  <a:pt x="101" y="69"/>
                  <a:pt x="101" y="69"/>
                </a:cubicBezTo>
                <a:cubicBezTo>
                  <a:pt x="208" y="128"/>
                  <a:pt x="208" y="128"/>
                  <a:pt x="208" y="128"/>
                </a:cubicBezTo>
                <a:cubicBezTo>
                  <a:pt x="209" y="129"/>
                  <a:pt x="209" y="130"/>
                  <a:pt x="209" y="131"/>
                </a:cubicBezTo>
                <a:cubicBezTo>
                  <a:pt x="208" y="132"/>
                  <a:pt x="207" y="133"/>
                  <a:pt x="206" y="132"/>
                </a:cubicBezTo>
                <a:cubicBezTo>
                  <a:pt x="206" y="132"/>
                  <a:pt x="206" y="132"/>
                  <a:pt x="206" y="132"/>
                </a:cubicBezTo>
                <a:cubicBezTo>
                  <a:pt x="101" y="74"/>
                  <a:pt x="101" y="74"/>
                  <a:pt x="101" y="74"/>
                </a:cubicBezTo>
                <a:cubicBezTo>
                  <a:pt x="101" y="96"/>
                  <a:pt x="101" y="96"/>
                  <a:pt x="101" y="96"/>
                </a:cubicBezTo>
                <a:cubicBezTo>
                  <a:pt x="196" y="149"/>
                  <a:pt x="196" y="149"/>
                  <a:pt x="196" y="149"/>
                </a:cubicBezTo>
                <a:cubicBezTo>
                  <a:pt x="197" y="150"/>
                  <a:pt x="198" y="151"/>
                  <a:pt x="197" y="152"/>
                </a:cubicBezTo>
                <a:cubicBezTo>
                  <a:pt x="197" y="153"/>
                  <a:pt x="195" y="154"/>
                  <a:pt x="194" y="153"/>
                </a:cubicBezTo>
                <a:cubicBezTo>
                  <a:pt x="194" y="153"/>
                  <a:pt x="194" y="153"/>
                  <a:pt x="194" y="153"/>
                </a:cubicBezTo>
                <a:cubicBezTo>
                  <a:pt x="101" y="101"/>
                  <a:pt x="101" y="101"/>
                  <a:pt x="101" y="101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85" y="170"/>
                  <a:pt x="185" y="170"/>
                  <a:pt x="185" y="170"/>
                </a:cubicBezTo>
                <a:cubicBezTo>
                  <a:pt x="186" y="171"/>
                  <a:pt x="186" y="172"/>
                  <a:pt x="186" y="173"/>
                </a:cubicBezTo>
                <a:cubicBezTo>
                  <a:pt x="185" y="174"/>
                  <a:pt x="184" y="175"/>
                  <a:pt x="182" y="174"/>
                </a:cubicBezTo>
                <a:cubicBezTo>
                  <a:pt x="182" y="174"/>
                  <a:pt x="182" y="174"/>
                  <a:pt x="182" y="174"/>
                </a:cubicBezTo>
                <a:cubicBezTo>
                  <a:pt x="101" y="129"/>
                  <a:pt x="101" y="129"/>
                  <a:pt x="101" y="129"/>
                </a:cubicBezTo>
                <a:cubicBezTo>
                  <a:pt x="101" y="151"/>
                  <a:pt x="101" y="151"/>
                  <a:pt x="101" y="151"/>
                </a:cubicBezTo>
                <a:cubicBezTo>
                  <a:pt x="173" y="191"/>
                  <a:pt x="173" y="191"/>
                  <a:pt x="173" y="191"/>
                </a:cubicBezTo>
                <a:cubicBezTo>
                  <a:pt x="174" y="192"/>
                  <a:pt x="174" y="193"/>
                  <a:pt x="174" y="194"/>
                </a:cubicBezTo>
                <a:cubicBezTo>
                  <a:pt x="173" y="196"/>
                  <a:pt x="172" y="196"/>
                  <a:pt x="171" y="195"/>
                </a:cubicBezTo>
                <a:cubicBezTo>
                  <a:pt x="171" y="195"/>
                  <a:pt x="171" y="195"/>
                  <a:pt x="171" y="195"/>
                </a:cubicBezTo>
                <a:cubicBezTo>
                  <a:pt x="101" y="156"/>
                  <a:pt x="101" y="156"/>
                  <a:pt x="101" y="156"/>
                </a:cubicBezTo>
                <a:cubicBezTo>
                  <a:pt x="101" y="210"/>
                  <a:pt x="101" y="210"/>
                  <a:pt x="101" y="210"/>
                </a:cubicBezTo>
                <a:cubicBezTo>
                  <a:pt x="138" y="231"/>
                  <a:pt x="138" y="231"/>
                  <a:pt x="138" y="231"/>
                </a:cubicBezTo>
                <a:cubicBezTo>
                  <a:pt x="150" y="238"/>
                  <a:pt x="164" y="233"/>
                  <a:pt x="171" y="222"/>
                </a:cubicBezTo>
                <a:cubicBezTo>
                  <a:pt x="243" y="91"/>
                  <a:pt x="243" y="91"/>
                  <a:pt x="243" y="91"/>
                </a:cubicBezTo>
                <a:lnTo>
                  <a:pt x="232" y="85"/>
                </a:lnTo>
                <a:close/>
                <a:moveTo>
                  <a:pt x="101" y="22"/>
                </a:moveTo>
                <a:cubicBezTo>
                  <a:pt x="98" y="26"/>
                  <a:pt x="93" y="27"/>
                  <a:pt x="88" y="24"/>
                </a:cubicBezTo>
                <a:cubicBezTo>
                  <a:pt x="84" y="22"/>
                  <a:pt x="82" y="16"/>
                  <a:pt x="85" y="11"/>
                </a:cubicBezTo>
                <a:cubicBezTo>
                  <a:pt x="86" y="9"/>
                  <a:pt x="88" y="7"/>
                  <a:pt x="90" y="6"/>
                </a:cubicBezTo>
                <a:cubicBezTo>
                  <a:pt x="78" y="0"/>
                  <a:pt x="78" y="0"/>
                  <a:pt x="78" y="0"/>
                </a:cubicBezTo>
                <a:cubicBezTo>
                  <a:pt x="6" y="130"/>
                  <a:pt x="6" y="130"/>
                  <a:pt x="6" y="130"/>
                </a:cubicBezTo>
                <a:cubicBezTo>
                  <a:pt x="0" y="142"/>
                  <a:pt x="4" y="157"/>
                  <a:pt x="15" y="163"/>
                </a:cubicBezTo>
                <a:cubicBezTo>
                  <a:pt x="101" y="210"/>
                  <a:pt x="101" y="210"/>
                  <a:pt x="101" y="210"/>
                </a:cubicBezTo>
                <a:cubicBezTo>
                  <a:pt x="101" y="156"/>
                  <a:pt x="101" y="156"/>
                  <a:pt x="101" y="156"/>
                </a:cubicBezTo>
                <a:cubicBezTo>
                  <a:pt x="28" y="116"/>
                  <a:pt x="28" y="116"/>
                  <a:pt x="28" y="116"/>
                </a:cubicBezTo>
                <a:cubicBezTo>
                  <a:pt x="27" y="116"/>
                  <a:pt x="27" y="114"/>
                  <a:pt x="27" y="113"/>
                </a:cubicBezTo>
                <a:cubicBezTo>
                  <a:pt x="28" y="112"/>
                  <a:pt x="29" y="112"/>
                  <a:pt x="30" y="112"/>
                </a:cubicBezTo>
                <a:cubicBezTo>
                  <a:pt x="101" y="151"/>
                  <a:pt x="101" y="151"/>
                  <a:pt x="101" y="151"/>
                </a:cubicBezTo>
                <a:cubicBezTo>
                  <a:pt x="101" y="129"/>
                  <a:pt x="101" y="129"/>
                  <a:pt x="101" y="129"/>
                </a:cubicBezTo>
                <a:cubicBezTo>
                  <a:pt x="40" y="95"/>
                  <a:pt x="40" y="95"/>
                  <a:pt x="40" y="95"/>
                </a:cubicBezTo>
                <a:cubicBezTo>
                  <a:pt x="39" y="95"/>
                  <a:pt x="38" y="93"/>
                  <a:pt x="39" y="92"/>
                </a:cubicBezTo>
                <a:cubicBezTo>
                  <a:pt x="40" y="91"/>
                  <a:pt x="41" y="91"/>
                  <a:pt x="42" y="91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01" y="101"/>
                  <a:pt x="101" y="101"/>
                  <a:pt x="101" y="101"/>
                </a:cubicBezTo>
                <a:cubicBezTo>
                  <a:pt x="51" y="74"/>
                  <a:pt x="51" y="74"/>
                  <a:pt x="51" y="74"/>
                </a:cubicBezTo>
                <a:cubicBezTo>
                  <a:pt x="50" y="74"/>
                  <a:pt x="50" y="72"/>
                  <a:pt x="51" y="71"/>
                </a:cubicBezTo>
                <a:cubicBezTo>
                  <a:pt x="51" y="70"/>
                  <a:pt x="53" y="70"/>
                  <a:pt x="54" y="70"/>
                </a:cubicBezTo>
                <a:cubicBezTo>
                  <a:pt x="101" y="96"/>
                  <a:pt x="101" y="96"/>
                  <a:pt x="101" y="96"/>
                </a:cubicBezTo>
                <a:cubicBezTo>
                  <a:pt x="101" y="74"/>
                  <a:pt x="101" y="74"/>
                  <a:pt x="101" y="74"/>
                </a:cubicBezTo>
                <a:cubicBezTo>
                  <a:pt x="63" y="53"/>
                  <a:pt x="63" y="53"/>
                  <a:pt x="63" y="53"/>
                </a:cubicBezTo>
                <a:cubicBezTo>
                  <a:pt x="62" y="53"/>
                  <a:pt x="62" y="51"/>
                  <a:pt x="62" y="50"/>
                </a:cubicBezTo>
                <a:cubicBezTo>
                  <a:pt x="63" y="49"/>
                  <a:pt x="64" y="49"/>
                  <a:pt x="65" y="49"/>
                </a:cubicBezTo>
                <a:cubicBezTo>
                  <a:pt x="101" y="69"/>
                  <a:pt x="101" y="69"/>
                  <a:pt x="101" y="69"/>
                </a:cubicBezTo>
                <a:lnTo>
                  <a:pt x="101" y="22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65" name="Freeform 58"/>
          <p:cNvSpPr>
            <a:spLocks noEditPoints="1"/>
          </p:cNvSpPr>
          <p:nvPr/>
        </p:nvSpPr>
        <p:spPr bwMode="auto">
          <a:xfrm>
            <a:off x="8055708" y="3436126"/>
            <a:ext cx="385662" cy="390423"/>
          </a:xfrm>
          <a:custGeom>
            <a:avLst/>
            <a:gdLst>
              <a:gd name="T0" fmla="*/ 189 w 236"/>
              <a:gd name="T1" fmla="*/ 60 h 239"/>
              <a:gd name="T2" fmla="*/ 196 w 236"/>
              <a:gd name="T3" fmla="*/ 122 h 239"/>
              <a:gd name="T4" fmla="*/ 198 w 236"/>
              <a:gd name="T5" fmla="*/ 136 h 239"/>
              <a:gd name="T6" fmla="*/ 208 w 236"/>
              <a:gd name="T7" fmla="*/ 157 h 239"/>
              <a:gd name="T8" fmla="*/ 189 w 236"/>
              <a:gd name="T9" fmla="*/ 195 h 239"/>
              <a:gd name="T10" fmla="*/ 168 w 236"/>
              <a:gd name="T11" fmla="*/ 156 h 239"/>
              <a:gd name="T12" fmla="*/ 168 w 236"/>
              <a:gd name="T13" fmla="*/ 78 h 239"/>
              <a:gd name="T14" fmla="*/ 182 w 236"/>
              <a:gd name="T15" fmla="*/ 92 h 239"/>
              <a:gd name="T16" fmla="*/ 185 w 236"/>
              <a:gd name="T17" fmla="*/ 107 h 239"/>
              <a:gd name="T18" fmla="*/ 189 w 236"/>
              <a:gd name="T19" fmla="*/ 141 h 239"/>
              <a:gd name="T20" fmla="*/ 189 w 236"/>
              <a:gd name="T21" fmla="*/ 130 h 239"/>
              <a:gd name="T22" fmla="*/ 168 w 236"/>
              <a:gd name="T23" fmla="*/ 155 h 239"/>
              <a:gd name="T24" fmla="*/ 160 w 236"/>
              <a:gd name="T25" fmla="*/ 138 h 239"/>
              <a:gd name="T26" fmla="*/ 165 w 236"/>
              <a:gd name="T27" fmla="*/ 172 h 239"/>
              <a:gd name="T28" fmla="*/ 168 w 236"/>
              <a:gd name="T29" fmla="*/ 16 h 239"/>
              <a:gd name="T30" fmla="*/ 163 w 236"/>
              <a:gd name="T31" fmla="*/ 49 h 239"/>
              <a:gd name="T32" fmla="*/ 168 w 236"/>
              <a:gd name="T33" fmla="*/ 78 h 239"/>
              <a:gd name="T34" fmla="*/ 159 w 236"/>
              <a:gd name="T35" fmla="*/ 118 h 239"/>
              <a:gd name="T36" fmla="*/ 159 w 236"/>
              <a:gd name="T37" fmla="*/ 209 h 239"/>
              <a:gd name="T38" fmla="*/ 159 w 236"/>
              <a:gd name="T39" fmla="*/ 5 h 239"/>
              <a:gd name="T40" fmla="*/ 159 w 236"/>
              <a:gd name="T41" fmla="*/ 40 h 239"/>
              <a:gd name="T42" fmla="*/ 144 w 236"/>
              <a:gd name="T43" fmla="*/ 89 h 239"/>
              <a:gd name="T44" fmla="*/ 159 w 236"/>
              <a:gd name="T45" fmla="*/ 108 h 239"/>
              <a:gd name="T46" fmla="*/ 159 w 236"/>
              <a:gd name="T47" fmla="*/ 136 h 239"/>
              <a:gd name="T48" fmla="*/ 144 w 236"/>
              <a:gd name="T49" fmla="*/ 162 h 239"/>
              <a:gd name="T50" fmla="*/ 151 w 236"/>
              <a:gd name="T51" fmla="*/ 143 h 239"/>
              <a:gd name="T52" fmla="*/ 146 w 236"/>
              <a:gd name="T53" fmla="*/ 109 h 239"/>
              <a:gd name="T54" fmla="*/ 123 w 236"/>
              <a:gd name="T55" fmla="*/ 7 h 239"/>
              <a:gd name="T56" fmla="*/ 144 w 236"/>
              <a:gd name="T57" fmla="*/ 0 h 239"/>
              <a:gd name="T58" fmla="*/ 144 w 236"/>
              <a:gd name="T59" fmla="*/ 187 h 239"/>
              <a:gd name="T60" fmla="*/ 123 w 236"/>
              <a:gd name="T61" fmla="*/ 225 h 239"/>
              <a:gd name="T62" fmla="*/ 140 w 236"/>
              <a:gd name="T63" fmla="*/ 96 h 239"/>
              <a:gd name="T64" fmla="*/ 123 w 236"/>
              <a:gd name="T65" fmla="*/ 135 h 239"/>
              <a:gd name="T66" fmla="*/ 137 w 236"/>
              <a:gd name="T67" fmla="*/ 113 h 239"/>
              <a:gd name="T68" fmla="*/ 123 w 236"/>
              <a:gd name="T69" fmla="*/ 82 h 239"/>
              <a:gd name="T70" fmla="*/ 125 w 236"/>
              <a:gd name="T71" fmla="*/ 171 h 239"/>
              <a:gd name="T72" fmla="*/ 123 w 236"/>
              <a:gd name="T73" fmla="*/ 7 h 239"/>
              <a:gd name="T74" fmla="*/ 123 w 236"/>
              <a:gd name="T75" fmla="*/ 7 h 239"/>
              <a:gd name="T76" fmla="*/ 123 w 236"/>
              <a:gd name="T77" fmla="*/ 177 h 239"/>
              <a:gd name="T78" fmla="*/ 121 w 236"/>
              <a:gd name="T79" fmla="*/ 162 h 239"/>
              <a:gd name="T80" fmla="*/ 123 w 236"/>
              <a:gd name="T81" fmla="*/ 135 h 239"/>
              <a:gd name="T82" fmla="*/ 99 w 236"/>
              <a:gd name="T83" fmla="*/ 124 h 239"/>
              <a:gd name="T84" fmla="*/ 106 w 236"/>
              <a:gd name="T85" fmla="*/ 164 h 239"/>
              <a:gd name="T86" fmla="*/ 108 w 236"/>
              <a:gd name="T87" fmla="*/ 179 h 239"/>
              <a:gd name="T88" fmla="*/ 118 w 236"/>
              <a:gd name="T89" fmla="*/ 199 h 239"/>
              <a:gd name="T90" fmla="*/ 123 w 236"/>
              <a:gd name="T91" fmla="*/ 99 h 239"/>
              <a:gd name="T92" fmla="*/ 99 w 236"/>
              <a:gd name="T93" fmla="*/ 18 h 239"/>
              <a:gd name="T94" fmla="*/ 99 w 236"/>
              <a:gd name="T95" fmla="*/ 18 h 239"/>
              <a:gd name="T96" fmla="*/ 89 w 236"/>
              <a:gd name="T97" fmla="*/ 212 h 239"/>
              <a:gd name="T98" fmla="*/ 99 w 236"/>
              <a:gd name="T99" fmla="*/ 183 h 239"/>
              <a:gd name="T100" fmla="*/ 71 w 236"/>
              <a:gd name="T101" fmla="*/ 227 h 239"/>
              <a:gd name="T102" fmla="*/ 95 w 236"/>
              <a:gd name="T103" fmla="*/ 117 h 239"/>
              <a:gd name="T104" fmla="*/ 71 w 236"/>
              <a:gd name="T105" fmla="*/ 160 h 239"/>
              <a:gd name="T106" fmla="*/ 92 w 236"/>
              <a:gd name="T107" fmla="*/ 134 h 239"/>
              <a:gd name="T108" fmla="*/ 71 w 236"/>
              <a:gd name="T109" fmla="*/ 107 h 239"/>
              <a:gd name="T110" fmla="*/ 7 w 236"/>
              <a:gd name="T111" fmla="*/ 91 h 239"/>
              <a:gd name="T112" fmla="*/ 70 w 236"/>
              <a:gd name="T113" fmla="*/ 181 h 239"/>
              <a:gd name="T114" fmla="*/ 71 w 236"/>
              <a:gd name="T115" fmla="*/ 149 h 239"/>
              <a:gd name="T116" fmla="*/ 52 w 236"/>
              <a:gd name="T117" fmla="*/ 133 h 239"/>
              <a:gd name="T118" fmla="*/ 35 w 236"/>
              <a:gd name="T119" fmla="*/ 109 h 239"/>
              <a:gd name="T120" fmla="*/ 71 w 236"/>
              <a:gd name="T121" fmla="*/ 31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36" h="239">
                <a:moveTo>
                  <a:pt x="189" y="195"/>
                </a:moveTo>
                <a:cubicBezTo>
                  <a:pt x="216" y="182"/>
                  <a:pt x="216" y="182"/>
                  <a:pt x="216" y="182"/>
                </a:cubicBezTo>
                <a:cubicBezTo>
                  <a:pt x="230" y="176"/>
                  <a:pt x="236" y="159"/>
                  <a:pt x="229" y="146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107"/>
                  <a:pt x="189" y="107"/>
                  <a:pt x="189" y="107"/>
                </a:cubicBezTo>
                <a:cubicBezTo>
                  <a:pt x="190" y="108"/>
                  <a:pt x="190" y="108"/>
                  <a:pt x="190" y="109"/>
                </a:cubicBezTo>
                <a:cubicBezTo>
                  <a:pt x="196" y="122"/>
                  <a:pt x="196" y="122"/>
                  <a:pt x="196" y="122"/>
                </a:cubicBezTo>
                <a:cubicBezTo>
                  <a:pt x="196" y="122"/>
                  <a:pt x="196" y="122"/>
                  <a:pt x="196" y="122"/>
                </a:cubicBezTo>
                <a:cubicBezTo>
                  <a:pt x="197" y="124"/>
                  <a:pt x="196" y="126"/>
                  <a:pt x="194" y="127"/>
                </a:cubicBezTo>
                <a:cubicBezTo>
                  <a:pt x="189" y="130"/>
                  <a:pt x="189" y="130"/>
                  <a:pt x="189" y="130"/>
                </a:cubicBezTo>
                <a:cubicBezTo>
                  <a:pt x="189" y="141"/>
                  <a:pt x="189" y="141"/>
                  <a:pt x="189" y="141"/>
                </a:cubicBezTo>
                <a:cubicBezTo>
                  <a:pt x="198" y="136"/>
                  <a:pt x="198" y="136"/>
                  <a:pt x="198" y="136"/>
                </a:cubicBezTo>
                <a:cubicBezTo>
                  <a:pt x="201" y="135"/>
                  <a:pt x="203" y="136"/>
                  <a:pt x="204" y="138"/>
                </a:cubicBezTo>
                <a:cubicBezTo>
                  <a:pt x="210" y="151"/>
                  <a:pt x="210" y="151"/>
                  <a:pt x="210" y="151"/>
                </a:cubicBezTo>
                <a:cubicBezTo>
                  <a:pt x="210" y="151"/>
                  <a:pt x="210" y="151"/>
                  <a:pt x="210" y="151"/>
                </a:cubicBezTo>
                <a:cubicBezTo>
                  <a:pt x="211" y="153"/>
                  <a:pt x="210" y="156"/>
                  <a:pt x="208" y="157"/>
                </a:cubicBezTo>
                <a:cubicBezTo>
                  <a:pt x="189" y="166"/>
                  <a:pt x="189" y="166"/>
                  <a:pt x="189" y="166"/>
                </a:cubicBezTo>
                <a:lnTo>
                  <a:pt x="189" y="195"/>
                </a:lnTo>
                <a:close/>
                <a:moveTo>
                  <a:pt x="168" y="204"/>
                </a:moveTo>
                <a:cubicBezTo>
                  <a:pt x="189" y="195"/>
                  <a:pt x="189" y="195"/>
                  <a:pt x="189" y="195"/>
                </a:cubicBezTo>
                <a:cubicBezTo>
                  <a:pt x="189" y="166"/>
                  <a:pt x="189" y="166"/>
                  <a:pt x="189" y="166"/>
                </a:cubicBezTo>
                <a:cubicBezTo>
                  <a:pt x="180" y="170"/>
                  <a:pt x="180" y="170"/>
                  <a:pt x="180" y="170"/>
                </a:cubicBezTo>
                <a:cubicBezTo>
                  <a:pt x="178" y="171"/>
                  <a:pt x="175" y="170"/>
                  <a:pt x="174" y="168"/>
                </a:cubicBezTo>
                <a:cubicBezTo>
                  <a:pt x="168" y="156"/>
                  <a:pt x="168" y="156"/>
                  <a:pt x="168" y="156"/>
                </a:cubicBezTo>
                <a:cubicBezTo>
                  <a:pt x="168" y="204"/>
                  <a:pt x="168" y="204"/>
                  <a:pt x="168" y="204"/>
                </a:cubicBezTo>
                <a:close/>
                <a:moveTo>
                  <a:pt x="189" y="60"/>
                </a:moveTo>
                <a:cubicBezTo>
                  <a:pt x="168" y="16"/>
                  <a:pt x="168" y="16"/>
                  <a:pt x="168" y="16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71" y="77"/>
                  <a:pt x="171" y="77"/>
                  <a:pt x="171" y="77"/>
                </a:cubicBezTo>
                <a:cubicBezTo>
                  <a:pt x="173" y="76"/>
                  <a:pt x="175" y="77"/>
                  <a:pt x="176" y="79"/>
                </a:cubicBezTo>
                <a:cubicBezTo>
                  <a:pt x="182" y="92"/>
                  <a:pt x="182" y="92"/>
                  <a:pt x="182" y="92"/>
                </a:cubicBezTo>
                <a:cubicBezTo>
                  <a:pt x="182" y="92"/>
                  <a:pt x="182" y="92"/>
                  <a:pt x="182" y="92"/>
                </a:cubicBezTo>
                <a:cubicBezTo>
                  <a:pt x="183" y="94"/>
                  <a:pt x="182" y="97"/>
                  <a:pt x="180" y="98"/>
                </a:cubicBezTo>
                <a:cubicBezTo>
                  <a:pt x="168" y="103"/>
                  <a:pt x="168" y="103"/>
                  <a:pt x="168" y="103"/>
                </a:cubicBezTo>
                <a:cubicBezTo>
                  <a:pt x="168" y="114"/>
                  <a:pt x="168" y="114"/>
                  <a:pt x="168" y="114"/>
                </a:cubicBezTo>
                <a:cubicBezTo>
                  <a:pt x="185" y="107"/>
                  <a:pt x="185" y="107"/>
                  <a:pt x="185" y="107"/>
                </a:cubicBezTo>
                <a:cubicBezTo>
                  <a:pt x="186" y="106"/>
                  <a:pt x="188" y="106"/>
                  <a:pt x="189" y="107"/>
                </a:cubicBezTo>
                <a:cubicBezTo>
                  <a:pt x="189" y="60"/>
                  <a:pt x="189" y="60"/>
                  <a:pt x="189" y="60"/>
                </a:cubicBezTo>
                <a:close/>
                <a:moveTo>
                  <a:pt x="189" y="130"/>
                </a:moveTo>
                <a:cubicBezTo>
                  <a:pt x="189" y="141"/>
                  <a:pt x="189" y="141"/>
                  <a:pt x="189" y="141"/>
                </a:cubicBezTo>
                <a:cubicBezTo>
                  <a:pt x="170" y="150"/>
                  <a:pt x="170" y="150"/>
                  <a:pt x="170" y="150"/>
                </a:cubicBezTo>
                <a:cubicBezTo>
                  <a:pt x="169" y="150"/>
                  <a:pt x="169" y="151"/>
                  <a:pt x="168" y="151"/>
                </a:cubicBezTo>
                <a:cubicBezTo>
                  <a:pt x="168" y="139"/>
                  <a:pt x="168" y="139"/>
                  <a:pt x="168" y="139"/>
                </a:cubicBezTo>
                <a:lnTo>
                  <a:pt x="189" y="130"/>
                </a:lnTo>
                <a:close/>
                <a:moveTo>
                  <a:pt x="159" y="209"/>
                </a:moveTo>
                <a:cubicBezTo>
                  <a:pt x="168" y="204"/>
                  <a:pt x="168" y="204"/>
                  <a:pt x="168" y="204"/>
                </a:cubicBezTo>
                <a:cubicBezTo>
                  <a:pt x="168" y="156"/>
                  <a:pt x="168" y="156"/>
                  <a:pt x="168" y="156"/>
                </a:cubicBezTo>
                <a:cubicBezTo>
                  <a:pt x="168" y="155"/>
                  <a:pt x="168" y="155"/>
                  <a:pt x="168" y="155"/>
                </a:cubicBezTo>
                <a:cubicBezTo>
                  <a:pt x="168" y="154"/>
                  <a:pt x="168" y="152"/>
                  <a:pt x="168" y="151"/>
                </a:cubicBezTo>
                <a:cubicBezTo>
                  <a:pt x="168" y="139"/>
                  <a:pt x="168" y="139"/>
                  <a:pt x="168" y="139"/>
                </a:cubicBezTo>
                <a:cubicBezTo>
                  <a:pt x="166" y="141"/>
                  <a:pt x="166" y="141"/>
                  <a:pt x="166" y="141"/>
                </a:cubicBezTo>
                <a:cubicBezTo>
                  <a:pt x="164" y="142"/>
                  <a:pt x="161" y="141"/>
                  <a:pt x="160" y="138"/>
                </a:cubicBezTo>
                <a:cubicBezTo>
                  <a:pt x="159" y="136"/>
                  <a:pt x="159" y="136"/>
                  <a:pt x="159" y="136"/>
                </a:cubicBezTo>
                <a:cubicBezTo>
                  <a:pt x="159" y="160"/>
                  <a:pt x="159" y="160"/>
                  <a:pt x="159" y="160"/>
                </a:cubicBezTo>
                <a:cubicBezTo>
                  <a:pt x="165" y="172"/>
                  <a:pt x="165" y="172"/>
                  <a:pt x="165" y="172"/>
                </a:cubicBezTo>
                <a:cubicBezTo>
                  <a:pt x="165" y="172"/>
                  <a:pt x="165" y="172"/>
                  <a:pt x="165" y="172"/>
                </a:cubicBezTo>
                <a:cubicBezTo>
                  <a:pt x="166" y="175"/>
                  <a:pt x="165" y="177"/>
                  <a:pt x="163" y="178"/>
                </a:cubicBezTo>
                <a:cubicBezTo>
                  <a:pt x="159" y="180"/>
                  <a:pt x="159" y="180"/>
                  <a:pt x="159" y="180"/>
                </a:cubicBezTo>
                <a:cubicBezTo>
                  <a:pt x="159" y="209"/>
                  <a:pt x="159" y="209"/>
                  <a:pt x="159" y="209"/>
                </a:cubicBezTo>
                <a:close/>
                <a:moveTo>
                  <a:pt x="168" y="16"/>
                </a:moveTo>
                <a:cubicBezTo>
                  <a:pt x="168" y="15"/>
                  <a:pt x="168" y="15"/>
                  <a:pt x="168" y="15"/>
                </a:cubicBezTo>
                <a:cubicBezTo>
                  <a:pt x="166" y="11"/>
                  <a:pt x="163" y="7"/>
                  <a:pt x="159" y="5"/>
                </a:cubicBezTo>
                <a:cubicBezTo>
                  <a:pt x="159" y="40"/>
                  <a:pt x="159" y="40"/>
                  <a:pt x="159" y="40"/>
                </a:cubicBezTo>
                <a:cubicBezTo>
                  <a:pt x="163" y="49"/>
                  <a:pt x="163" y="49"/>
                  <a:pt x="163" y="49"/>
                </a:cubicBezTo>
                <a:cubicBezTo>
                  <a:pt x="163" y="49"/>
                  <a:pt x="163" y="49"/>
                  <a:pt x="163" y="49"/>
                </a:cubicBezTo>
                <a:cubicBezTo>
                  <a:pt x="166" y="55"/>
                  <a:pt x="164" y="61"/>
                  <a:pt x="159" y="65"/>
                </a:cubicBezTo>
                <a:cubicBezTo>
                  <a:pt x="159" y="82"/>
                  <a:pt x="159" y="82"/>
                  <a:pt x="159" y="82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68" y="16"/>
                  <a:pt x="168" y="16"/>
                  <a:pt x="168" y="16"/>
                </a:cubicBezTo>
                <a:close/>
                <a:moveTo>
                  <a:pt x="168" y="103"/>
                </a:moveTo>
                <a:cubicBezTo>
                  <a:pt x="168" y="114"/>
                  <a:pt x="168" y="114"/>
                  <a:pt x="168" y="114"/>
                </a:cubicBezTo>
                <a:cubicBezTo>
                  <a:pt x="159" y="118"/>
                  <a:pt x="159" y="118"/>
                  <a:pt x="159" y="118"/>
                </a:cubicBezTo>
                <a:cubicBezTo>
                  <a:pt x="159" y="108"/>
                  <a:pt x="159" y="108"/>
                  <a:pt x="159" y="108"/>
                </a:cubicBezTo>
                <a:lnTo>
                  <a:pt x="168" y="103"/>
                </a:lnTo>
                <a:close/>
                <a:moveTo>
                  <a:pt x="144" y="216"/>
                </a:moveTo>
                <a:cubicBezTo>
                  <a:pt x="159" y="209"/>
                  <a:pt x="159" y="209"/>
                  <a:pt x="159" y="209"/>
                </a:cubicBezTo>
                <a:cubicBezTo>
                  <a:pt x="159" y="180"/>
                  <a:pt x="159" y="180"/>
                  <a:pt x="159" y="180"/>
                </a:cubicBezTo>
                <a:cubicBezTo>
                  <a:pt x="144" y="187"/>
                  <a:pt x="144" y="187"/>
                  <a:pt x="144" y="187"/>
                </a:cubicBezTo>
                <a:cubicBezTo>
                  <a:pt x="144" y="216"/>
                  <a:pt x="144" y="216"/>
                  <a:pt x="144" y="216"/>
                </a:cubicBezTo>
                <a:close/>
                <a:moveTo>
                  <a:pt x="159" y="5"/>
                </a:moveTo>
                <a:cubicBezTo>
                  <a:pt x="155" y="2"/>
                  <a:pt x="149" y="0"/>
                  <a:pt x="144" y="0"/>
                </a:cubicBezTo>
                <a:cubicBezTo>
                  <a:pt x="144" y="22"/>
                  <a:pt x="144" y="22"/>
                  <a:pt x="144" y="22"/>
                </a:cubicBezTo>
                <a:cubicBezTo>
                  <a:pt x="148" y="23"/>
                  <a:pt x="152" y="25"/>
                  <a:pt x="154" y="30"/>
                </a:cubicBezTo>
                <a:cubicBezTo>
                  <a:pt x="159" y="40"/>
                  <a:pt x="159" y="40"/>
                  <a:pt x="159" y="40"/>
                </a:cubicBezTo>
                <a:cubicBezTo>
                  <a:pt x="159" y="5"/>
                  <a:pt x="159" y="5"/>
                  <a:pt x="159" y="5"/>
                </a:cubicBezTo>
                <a:close/>
                <a:moveTo>
                  <a:pt x="159" y="65"/>
                </a:moveTo>
                <a:cubicBezTo>
                  <a:pt x="159" y="82"/>
                  <a:pt x="159" y="82"/>
                  <a:pt x="159" y="82"/>
                </a:cubicBezTo>
                <a:cubicBezTo>
                  <a:pt x="144" y="89"/>
                  <a:pt x="144" y="89"/>
                  <a:pt x="144" y="89"/>
                </a:cubicBezTo>
                <a:cubicBezTo>
                  <a:pt x="144" y="72"/>
                  <a:pt x="144" y="72"/>
                  <a:pt x="144" y="72"/>
                </a:cubicBezTo>
                <a:cubicBezTo>
                  <a:pt x="157" y="66"/>
                  <a:pt x="157" y="66"/>
                  <a:pt x="157" y="66"/>
                </a:cubicBezTo>
                <a:cubicBezTo>
                  <a:pt x="158" y="66"/>
                  <a:pt x="159" y="66"/>
                  <a:pt x="159" y="65"/>
                </a:cubicBezTo>
                <a:close/>
                <a:moveTo>
                  <a:pt x="159" y="108"/>
                </a:moveTo>
                <a:cubicBezTo>
                  <a:pt x="159" y="118"/>
                  <a:pt x="159" y="118"/>
                  <a:pt x="159" y="118"/>
                </a:cubicBezTo>
                <a:cubicBezTo>
                  <a:pt x="156" y="120"/>
                  <a:pt x="156" y="120"/>
                  <a:pt x="156" y="120"/>
                </a:cubicBezTo>
                <a:cubicBezTo>
                  <a:pt x="154" y="121"/>
                  <a:pt x="153" y="123"/>
                  <a:pt x="154" y="126"/>
                </a:cubicBezTo>
                <a:cubicBezTo>
                  <a:pt x="159" y="136"/>
                  <a:pt x="159" y="136"/>
                  <a:pt x="159" y="136"/>
                </a:cubicBezTo>
                <a:cubicBezTo>
                  <a:pt x="159" y="160"/>
                  <a:pt x="159" y="160"/>
                  <a:pt x="159" y="160"/>
                </a:cubicBezTo>
                <a:cubicBezTo>
                  <a:pt x="159" y="159"/>
                  <a:pt x="159" y="159"/>
                  <a:pt x="159" y="159"/>
                </a:cubicBezTo>
                <a:cubicBezTo>
                  <a:pt x="158" y="157"/>
                  <a:pt x="155" y="156"/>
                  <a:pt x="153" y="157"/>
                </a:cubicBezTo>
                <a:cubicBezTo>
                  <a:pt x="144" y="162"/>
                  <a:pt x="144" y="162"/>
                  <a:pt x="144" y="162"/>
                </a:cubicBezTo>
                <a:cubicBezTo>
                  <a:pt x="144" y="151"/>
                  <a:pt x="144" y="151"/>
                  <a:pt x="144" y="151"/>
                </a:cubicBezTo>
                <a:cubicBezTo>
                  <a:pt x="149" y="148"/>
                  <a:pt x="149" y="148"/>
                  <a:pt x="149" y="148"/>
                </a:cubicBezTo>
                <a:cubicBezTo>
                  <a:pt x="151" y="147"/>
                  <a:pt x="152" y="145"/>
                  <a:pt x="151" y="143"/>
                </a:cubicBezTo>
                <a:cubicBezTo>
                  <a:pt x="151" y="143"/>
                  <a:pt x="151" y="143"/>
                  <a:pt x="151" y="143"/>
                </a:cubicBezTo>
                <a:cubicBezTo>
                  <a:pt x="145" y="130"/>
                  <a:pt x="145" y="130"/>
                  <a:pt x="145" y="130"/>
                </a:cubicBezTo>
                <a:cubicBezTo>
                  <a:pt x="145" y="129"/>
                  <a:pt x="144" y="129"/>
                  <a:pt x="144" y="128"/>
                </a:cubicBezTo>
                <a:cubicBezTo>
                  <a:pt x="144" y="104"/>
                  <a:pt x="144" y="104"/>
                  <a:pt x="144" y="104"/>
                </a:cubicBezTo>
                <a:cubicBezTo>
                  <a:pt x="146" y="109"/>
                  <a:pt x="146" y="109"/>
                  <a:pt x="146" y="109"/>
                </a:cubicBezTo>
                <a:cubicBezTo>
                  <a:pt x="147" y="111"/>
                  <a:pt x="150" y="112"/>
                  <a:pt x="152" y="111"/>
                </a:cubicBezTo>
                <a:lnTo>
                  <a:pt x="159" y="108"/>
                </a:lnTo>
                <a:close/>
                <a:moveTo>
                  <a:pt x="132" y="2"/>
                </a:moveTo>
                <a:cubicBezTo>
                  <a:pt x="123" y="7"/>
                  <a:pt x="123" y="7"/>
                  <a:pt x="123" y="7"/>
                </a:cubicBezTo>
                <a:cubicBezTo>
                  <a:pt x="123" y="30"/>
                  <a:pt x="123" y="30"/>
                  <a:pt x="123" y="30"/>
                </a:cubicBezTo>
                <a:cubicBezTo>
                  <a:pt x="137" y="23"/>
                  <a:pt x="137" y="23"/>
                  <a:pt x="137" y="23"/>
                </a:cubicBezTo>
                <a:cubicBezTo>
                  <a:pt x="139" y="22"/>
                  <a:pt x="142" y="22"/>
                  <a:pt x="144" y="22"/>
                </a:cubicBezTo>
                <a:cubicBezTo>
                  <a:pt x="144" y="0"/>
                  <a:pt x="144" y="0"/>
                  <a:pt x="144" y="0"/>
                </a:cubicBezTo>
                <a:cubicBezTo>
                  <a:pt x="140" y="0"/>
                  <a:pt x="136" y="1"/>
                  <a:pt x="132" y="2"/>
                </a:cubicBezTo>
                <a:close/>
                <a:moveTo>
                  <a:pt x="123" y="225"/>
                </a:moveTo>
                <a:cubicBezTo>
                  <a:pt x="144" y="216"/>
                  <a:pt x="144" y="216"/>
                  <a:pt x="144" y="216"/>
                </a:cubicBezTo>
                <a:cubicBezTo>
                  <a:pt x="144" y="187"/>
                  <a:pt x="144" y="187"/>
                  <a:pt x="144" y="187"/>
                </a:cubicBezTo>
                <a:cubicBezTo>
                  <a:pt x="135" y="191"/>
                  <a:pt x="135" y="191"/>
                  <a:pt x="135" y="191"/>
                </a:cubicBezTo>
                <a:cubicBezTo>
                  <a:pt x="133" y="192"/>
                  <a:pt x="130" y="191"/>
                  <a:pt x="129" y="189"/>
                </a:cubicBezTo>
                <a:cubicBezTo>
                  <a:pt x="123" y="177"/>
                  <a:pt x="123" y="177"/>
                  <a:pt x="123" y="177"/>
                </a:cubicBezTo>
                <a:cubicBezTo>
                  <a:pt x="123" y="225"/>
                  <a:pt x="123" y="225"/>
                  <a:pt x="123" y="225"/>
                </a:cubicBezTo>
                <a:close/>
                <a:moveTo>
                  <a:pt x="144" y="72"/>
                </a:moveTo>
                <a:cubicBezTo>
                  <a:pt x="144" y="89"/>
                  <a:pt x="144" y="89"/>
                  <a:pt x="144" y="89"/>
                </a:cubicBezTo>
                <a:cubicBezTo>
                  <a:pt x="142" y="90"/>
                  <a:pt x="142" y="90"/>
                  <a:pt x="142" y="90"/>
                </a:cubicBezTo>
                <a:cubicBezTo>
                  <a:pt x="140" y="91"/>
                  <a:pt x="139" y="94"/>
                  <a:pt x="140" y="96"/>
                </a:cubicBezTo>
                <a:cubicBezTo>
                  <a:pt x="144" y="104"/>
                  <a:pt x="144" y="104"/>
                  <a:pt x="144" y="104"/>
                </a:cubicBezTo>
                <a:cubicBezTo>
                  <a:pt x="144" y="128"/>
                  <a:pt x="144" y="128"/>
                  <a:pt x="144" y="128"/>
                </a:cubicBezTo>
                <a:cubicBezTo>
                  <a:pt x="143" y="127"/>
                  <a:pt x="141" y="127"/>
                  <a:pt x="139" y="128"/>
                </a:cubicBezTo>
                <a:cubicBezTo>
                  <a:pt x="123" y="135"/>
                  <a:pt x="123" y="135"/>
                  <a:pt x="123" y="135"/>
                </a:cubicBezTo>
                <a:cubicBezTo>
                  <a:pt x="123" y="125"/>
                  <a:pt x="123" y="125"/>
                  <a:pt x="123" y="125"/>
                </a:cubicBezTo>
                <a:cubicBezTo>
                  <a:pt x="135" y="119"/>
                  <a:pt x="135" y="119"/>
                  <a:pt x="135" y="119"/>
                </a:cubicBezTo>
                <a:cubicBezTo>
                  <a:pt x="137" y="118"/>
                  <a:pt x="138" y="115"/>
                  <a:pt x="137" y="113"/>
                </a:cubicBezTo>
                <a:cubicBezTo>
                  <a:pt x="137" y="113"/>
                  <a:pt x="137" y="113"/>
                  <a:pt x="137" y="113"/>
                </a:cubicBezTo>
                <a:cubicBezTo>
                  <a:pt x="131" y="100"/>
                  <a:pt x="131" y="100"/>
                  <a:pt x="131" y="100"/>
                </a:cubicBezTo>
                <a:cubicBezTo>
                  <a:pt x="130" y="98"/>
                  <a:pt x="128" y="97"/>
                  <a:pt x="126" y="98"/>
                </a:cubicBezTo>
                <a:cubicBezTo>
                  <a:pt x="123" y="99"/>
                  <a:pt x="123" y="99"/>
                  <a:pt x="123" y="99"/>
                </a:cubicBezTo>
                <a:cubicBezTo>
                  <a:pt x="123" y="82"/>
                  <a:pt x="123" y="82"/>
                  <a:pt x="123" y="82"/>
                </a:cubicBezTo>
                <a:cubicBezTo>
                  <a:pt x="144" y="72"/>
                  <a:pt x="144" y="72"/>
                  <a:pt x="144" y="72"/>
                </a:cubicBezTo>
                <a:close/>
                <a:moveTo>
                  <a:pt x="144" y="151"/>
                </a:moveTo>
                <a:cubicBezTo>
                  <a:pt x="144" y="162"/>
                  <a:pt x="144" y="162"/>
                  <a:pt x="144" y="162"/>
                </a:cubicBezTo>
                <a:cubicBezTo>
                  <a:pt x="125" y="171"/>
                  <a:pt x="125" y="171"/>
                  <a:pt x="125" y="171"/>
                </a:cubicBezTo>
                <a:cubicBezTo>
                  <a:pt x="124" y="171"/>
                  <a:pt x="124" y="172"/>
                  <a:pt x="123" y="172"/>
                </a:cubicBezTo>
                <a:cubicBezTo>
                  <a:pt x="123" y="161"/>
                  <a:pt x="123" y="161"/>
                  <a:pt x="123" y="161"/>
                </a:cubicBezTo>
                <a:lnTo>
                  <a:pt x="144" y="151"/>
                </a:lnTo>
                <a:close/>
                <a:moveTo>
                  <a:pt x="123" y="7"/>
                </a:moveTo>
                <a:cubicBezTo>
                  <a:pt x="99" y="18"/>
                  <a:pt x="99" y="18"/>
                  <a:pt x="99" y="18"/>
                </a:cubicBezTo>
                <a:cubicBezTo>
                  <a:pt x="99" y="41"/>
                  <a:pt x="99" y="41"/>
                  <a:pt x="99" y="41"/>
                </a:cubicBezTo>
                <a:cubicBezTo>
                  <a:pt x="123" y="30"/>
                  <a:pt x="123" y="30"/>
                  <a:pt x="123" y="30"/>
                </a:cubicBezTo>
                <a:cubicBezTo>
                  <a:pt x="123" y="7"/>
                  <a:pt x="123" y="7"/>
                  <a:pt x="123" y="7"/>
                </a:cubicBezTo>
                <a:close/>
                <a:moveTo>
                  <a:pt x="99" y="236"/>
                </a:moveTo>
                <a:cubicBezTo>
                  <a:pt x="100" y="236"/>
                  <a:pt x="102" y="235"/>
                  <a:pt x="103" y="235"/>
                </a:cubicBezTo>
                <a:cubicBezTo>
                  <a:pt x="123" y="225"/>
                  <a:pt x="123" y="225"/>
                  <a:pt x="123" y="225"/>
                </a:cubicBezTo>
                <a:cubicBezTo>
                  <a:pt x="123" y="177"/>
                  <a:pt x="123" y="177"/>
                  <a:pt x="123" y="177"/>
                </a:cubicBezTo>
                <a:cubicBezTo>
                  <a:pt x="123" y="176"/>
                  <a:pt x="123" y="176"/>
                  <a:pt x="123" y="176"/>
                </a:cubicBezTo>
                <a:cubicBezTo>
                  <a:pt x="122" y="175"/>
                  <a:pt x="123" y="174"/>
                  <a:pt x="123" y="172"/>
                </a:cubicBezTo>
                <a:cubicBezTo>
                  <a:pt x="123" y="161"/>
                  <a:pt x="123" y="161"/>
                  <a:pt x="123" y="161"/>
                </a:cubicBezTo>
                <a:cubicBezTo>
                  <a:pt x="121" y="162"/>
                  <a:pt x="121" y="162"/>
                  <a:pt x="121" y="162"/>
                </a:cubicBezTo>
                <a:cubicBezTo>
                  <a:pt x="119" y="163"/>
                  <a:pt x="116" y="162"/>
                  <a:pt x="115" y="159"/>
                </a:cubicBezTo>
                <a:cubicBezTo>
                  <a:pt x="109" y="147"/>
                  <a:pt x="109" y="147"/>
                  <a:pt x="109" y="147"/>
                </a:cubicBezTo>
                <a:cubicBezTo>
                  <a:pt x="108" y="145"/>
                  <a:pt x="109" y="142"/>
                  <a:pt x="111" y="141"/>
                </a:cubicBezTo>
                <a:cubicBezTo>
                  <a:pt x="123" y="135"/>
                  <a:pt x="123" y="135"/>
                  <a:pt x="123" y="135"/>
                </a:cubicBezTo>
                <a:cubicBezTo>
                  <a:pt x="123" y="125"/>
                  <a:pt x="123" y="125"/>
                  <a:pt x="123" y="125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05" y="133"/>
                  <a:pt x="102" y="132"/>
                  <a:pt x="101" y="130"/>
                </a:cubicBezTo>
                <a:cubicBezTo>
                  <a:pt x="99" y="124"/>
                  <a:pt x="99" y="124"/>
                  <a:pt x="99" y="124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99" y="150"/>
                  <a:pt x="99" y="151"/>
                  <a:pt x="100" y="151"/>
                </a:cubicBezTo>
                <a:cubicBezTo>
                  <a:pt x="106" y="164"/>
                  <a:pt x="106" y="164"/>
                  <a:pt x="106" y="164"/>
                </a:cubicBezTo>
                <a:cubicBezTo>
                  <a:pt x="106" y="164"/>
                  <a:pt x="106" y="164"/>
                  <a:pt x="106" y="164"/>
                </a:cubicBezTo>
                <a:cubicBezTo>
                  <a:pt x="107" y="166"/>
                  <a:pt x="106" y="169"/>
                  <a:pt x="104" y="170"/>
                </a:cubicBezTo>
                <a:cubicBezTo>
                  <a:pt x="99" y="172"/>
                  <a:pt x="99" y="172"/>
                  <a:pt x="99" y="172"/>
                </a:cubicBezTo>
                <a:cubicBezTo>
                  <a:pt x="99" y="183"/>
                  <a:pt x="99" y="183"/>
                  <a:pt x="99" y="183"/>
                </a:cubicBezTo>
                <a:cubicBezTo>
                  <a:pt x="108" y="179"/>
                  <a:pt x="108" y="179"/>
                  <a:pt x="108" y="179"/>
                </a:cubicBezTo>
                <a:cubicBezTo>
                  <a:pt x="110" y="178"/>
                  <a:pt x="113" y="179"/>
                  <a:pt x="114" y="181"/>
                </a:cubicBezTo>
                <a:cubicBezTo>
                  <a:pt x="120" y="194"/>
                  <a:pt x="120" y="194"/>
                  <a:pt x="120" y="194"/>
                </a:cubicBezTo>
                <a:cubicBezTo>
                  <a:pt x="120" y="194"/>
                  <a:pt x="120" y="194"/>
                  <a:pt x="120" y="194"/>
                </a:cubicBezTo>
                <a:cubicBezTo>
                  <a:pt x="121" y="196"/>
                  <a:pt x="120" y="198"/>
                  <a:pt x="118" y="199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99" y="236"/>
                  <a:pt x="99" y="236"/>
                  <a:pt x="99" y="236"/>
                </a:cubicBezTo>
                <a:close/>
                <a:moveTo>
                  <a:pt x="123" y="82"/>
                </a:moveTo>
                <a:cubicBezTo>
                  <a:pt x="123" y="99"/>
                  <a:pt x="123" y="99"/>
                  <a:pt x="123" y="99"/>
                </a:cubicBezTo>
                <a:cubicBezTo>
                  <a:pt x="99" y="111"/>
                  <a:pt x="99" y="111"/>
                  <a:pt x="99" y="111"/>
                </a:cubicBezTo>
                <a:cubicBezTo>
                  <a:pt x="99" y="94"/>
                  <a:pt x="99" y="94"/>
                  <a:pt x="99" y="94"/>
                </a:cubicBezTo>
                <a:lnTo>
                  <a:pt x="123" y="82"/>
                </a:lnTo>
                <a:close/>
                <a:moveTo>
                  <a:pt x="99" y="18"/>
                </a:moveTo>
                <a:cubicBezTo>
                  <a:pt x="71" y="31"/>
                  <a:pt x="71" y="31"/>
                  <a:pt x="71" y="31"/>
                </a:cubicBezTo>
                <a:cubicBezTo>
                  <a:pt x="71" y="54"/>
                  <a:pt x="71" y="54"/>
                  <a:pt x="71" y="54"/>
                </a:cubicBezTo>
                <a:cubicBezTo>
                  <a:pt x="99" y="41"/>
                  <a:pt x="99" y="41"/>
                  <a:pt x="99" y="41"/>
                </a:cubicBezTo>
                <a:cubicBezTo>
                  <a:pt x="99" y="18"/>
                  <a:pt x="99" y="18"/>
                  <a:pt x="99" y="18"/>
                </a:cubicBezTo>
                <a:close/>
                <a:moveTo>
                  <a:pt x="71" y="227"/>
                </a:moveTo>
                <a:cubicBezTo>
                  <a:pt x="77" y="235"/>
                  <a:pt x="88" y="239"/>
                  <a:pt x="99" y="236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89" y="212"/>
                  <a:pt x="89" y="212"/>
                  <a:pt x="89" y="212"/>
                </a:cubicBezTo>
                <a:cubicBezTo>
                  <a:pt x="87" y="213"/>
                  <a:pt x="85" y="213"/>
                  <a:pt x="84" y="210"/>
                </a:cubicBezTo>
                <a:cubicBezTo>
                  <a:pt x="78" y="197"/>
                  <a:pt x="78" y="197"/>
                  <a:pt x="78" y="197"/>
                </a:cubicBezTo>
                <a:cubicBezTo>
                  <a:pt x="77" y="195"/>
                  <a:pt x="78" y="193"/>
                  <a:pt x="80" y="192"/>
                </a:cubicBezTo>
                <a:cubicBezTo>
                  <a:pt x="99" y="183"/>
                  <a:pt x="99" y="183"/>
                  <a:pt x="99" y="183"/>
                </a:cubicBezTo>
                <a:cubicBezTo>
                  <a:pt x="99" y="172"/>
                  <a:pt x="99" y="172"/>
                  <a:pt x="99" y="172"/>
                </a:cubicBezTo>
                <a:cubicBezTo>
                  <a:pt x="75" y="183"/>
                  <a:pt x="75" y="183"/>
                  <a:pt x="75" y="183"/>
                </a:cubicBezTo>
                <a:cubicBezTo>
                  <a:pt x="74" y="184"/>
                  <a:pt x="72" y="183"/>
                  <a:pt x="71" y="182"/>
                </a:cubicBezTo>
                <a:cubicBezTo>
                  <a:pt x="71" y="227"/>
                  <a:pt x="71" y="227"/>
                  <a:pt x="71" y="227"/>
                </a:cubicBezTo>
                <a:close/>
                <a:moveTo>
                  <a:pt x="99" y="94"/>
                </a:moveTo>
                <a:cubicBezTo>
                  <a:pt x="99" y="111"/>
                  <a:pt x="99" y="111"/>
                  <a:pt x="99" y="111"/>
                </a:cubicBezTo>
                <a:cubicBezTo>
                  <a:pt x="97" y="111"/>
                  <a:pt x="97" y="111"/>
                  <a:pt x="97" y="111"/>
                </a:cubicBezTo>
                <a:cubicBezTo>
                  <a:pt x="95" y="112"/>
                  <a:pt x="94" y="115"/>
                  <a:pt x="95" y="117"/>
                </a:cubicBezTo>
                <a:cubicBezTo>
                  <a:pt x="99" y="124"/>
                  <a:pt x="99" y="124"/>
                  <a:pt x="99" y="124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97" y="149"/>
                  <a:pt x="96" y="148"/>
                  <a:pt x="94" y="149"/>
                </a:cubicBezTo>
                <a:cubicBezTo>
                  <a:pt x="71" y="160"/>
                  <a:pt x="71" y="160"/>
                  <a:pt x="71" y="160"/>
                </a:cubicBezTo>
                <a:cubicBezTo>
                  <a:pt x="71" y="149"/>
                  <a:pt x="71" y="149"/>
                  <a:pt x="71" y="149"/>
                </a:cubicBezTo>
                <a:cubicBezTo>
                  <a:pt x="90" y="140"/>
                  <a:pt x="90" y="140"/>
                  <a:pt x="90" y="140"/>
                </a:cubicBezTo>
                <a:cubicBezTo>
                  <a:pt x="92" y="139"/>
                  <a:pt x="93" y="136"/>
                  <a:pt x="92" y="134"/>
                </a:cubicBezTo>
                <a:cubicBezTo>
                  <a:pt x="92" y="134"/>
                  <a:pt x="92" y="134"/>
                  <a:pt x="92" y="134"/>
                </a:cubicBezTo>
                <a:cubicBezTo>
                  <a:pt x="86" y="122"/>
                  <a:pt x="86" y="122"/>
                  <a:pt x="86" y="122"/>
                </a:cubicBezTo>
                <a:cubicBezTo>
                  <a:pt x="85" y="119"/>
                  <a:pt x="82" y="118"/>
                  <a:pt x="80" y="119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07"/>
                  <a:pt x="71" y="107"/>
                  <a:pt x="71" y="107"/>
                </a:cubicBezTo>
                <a:lnTo>
                  <a:pt x="99" y="94"/>
                </a:lnTo>
                <a:close/>
                <a:moveTo>
                  <a:pt x="71" y="31"/>
                </a:moveTo>
                <a:cubicBezTo>
                  <a:pt x="20" y="55"/>
                  <a:pt x="20" y="55"/>
                  <a:pt x="20" y="55"/>
                </a:cubicBezTo>
                <a:cubicBezTo>
                  <a:pt x="6" y="62"/>
                  <a:pt x="0" y="78"/>
                  <a:pt x="7" y="91"/>
                </a:cubicBezTo>
                <a:cubicBezTo>
                  <a:pt x="68" y="222"/>
                  <a:pt x="68" y="222"/>
                  <a:pt x="68" y="222"/>
                </a:cubicBezTo>
                <a:cubicBezTo>
                  <a:pt x="69" y="223"/>
                  <a:pt x="70" y="225"/>
                  <a:pt x="71" y="227"/>
                </a:cubicBezTo>
                <a:cubicBezTo>
                  <a:pt x="71" y="182"/>
                  <a:pt x="71" y="182"/>
                  <a:pt x="71" y="182"/>
                </a:cubicBezTo>
                <a:cubicBezTo>
                  <a:pt x="71" y="182"/>
                  <a:pt x="70" y="181"/>
                  <a:pt x="70" y="181"/>
                </a:cubicBezTo>
                <a:cubicBezTo>
                  <a:pt x="64" y="168"/>
                  <a:pt x="64" y="168"/>
                  <a:pt x="64" y="168"/>
                </a:cubicBezTo>
                <a:cubicBezTo>
                  <a:pt x="63" y="166"/>
                  <a:pt x="64" y="163"/>
                  <a:pt x="66" y="162"/>
                </a:cubicBezTo>
                <a:cubicBezTo>
                  <a:pt x="71" y="160"/>
                  <a:pt x="71" y="160"/>
                  <a:pt x="71" y="160"/>
                </a:cubicBezTo>
                <a:cubicBezTo>
                  <a:pt x="71" y="149"/>
                  <a:pt x="71" y="149"/>
                  <a:pt x="71" y="149"/>
                </a:cubicBezTo>
                <a:cubicBezTo>
                  <a:pt x="62" y="153"/>
                  <a:pt x="62" y="153"/>
                  <a:pt x="62" y="153"/>
                </a:cubicBezTo>
                <a:cubicBezTo>
                  <a:pt x="60" y="154"/>
                  <a:pt x="57" y="153"/>
                  <a:pt x="56" y="151"/>
                </a:cubicBezTo>
                <a:cubicBezTo>
                  <a:pt x="50" y="138"/>
                  <a:pt x="50" y="138"/>
                  <a:pt x="50" y="138"/>
                </a:cubicBezTo>
                <a:cubicBezTo>
                  <a:pt x="49" y="136"/>
                  <a:pt x="50" y="134"/>
                  <a:pt x="52" y="133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53" y="115"/>
                  <a:pt x="53" y="115"/>
                  <a:pt x="53" y="115"/>
                </a:cubicBezTo>
                <a:cubicBezTo>
                  <a:pt x="46" y="118"/>
                  <a:pt x="38" y="116"/>
                  <a:pt x="35" y="109"/>
                </a:cubicBezTo>
                <a:cubicBezTo>
                  <a:pt x="26" y="89"/>
                  <a:pt x="26" y="89"/>
                  <a:pt x="26" y="89"/>
                </a:cubicBezTo>
                <a:cubicBezTo>
                  <a:pt x="23" y="83"/>
                  <a:pt x="26" y="75"/>
                  <a:pt x="33" y="72"/>
                </a:cubicBezTo>
                <a:cubicBezTo>
                  <a:pt x="71" y="54"/>
                  <a:pt x="71" y="54"/>
                  <a:pt x="71" y="54"/>
                </a:cubicBezTo>
                <a:lnTo>
                  <a:pt x="71" y="31"/>
                </a:lnTo>
                <a:close/>
              </a:path>
            </a:pathLst>
          </a:custGeom>
          <a:solidFill>
            <a:srgbClr val="DCB68A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66" name="Rectangle 59"/>
          <p:cNvSpPr>
            <a:spLocks noChangeArrowheads="1"/>
          </p:cNvSpPr>
          <p:nvPr/>
        </p:nvSpPr>
        <p:spPr bwMode="auto">
          <a:xfrm>
            <a:off x="9552315" y="3065733"/>
            <a:ext cx="470175" cy="23806"/>
          </a:xfrm>
          <a:prstGeom prst="rect">
            <a:avLst/>
          </a:pr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67" name="Rectangle 60"/>
          <p:cNvSpPr>
            <a:spLocks noChangeArrowheads="1"/>
          </p:cNvSpPr>
          <p:nvPr/>
        </p:nvSpPr>
        <p:spPr bwMode="auto">
          <a:xfrm>
            <a:off x="9571360" y="3018120"/>
            <a:ext cx="432085" cy="23806"/>
          </a:xfrm>
          <a:prstGeom prst="rect">
            <a:avLst/>
          </a:pr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68" name="Rectangle 61"/>
          <p:cNvSpPr>
            <a:spLocks noChangeArrowheads="1"/>
          </p:cNvSpPr>
          <p:nvPr/>
        </p:nvSpPr>
        <p:spPr bwMode="auto">
          <a:xfrm>
            <a:off x="9741575" y="2969317"/>
            <a:ext cx="91655" cy="23806"/>
          </a:xfrm>
          <a:prstGeom prst="rect">
            <a:avLst/>
          </a:pr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69" name="Rectangle 62"/>
          <p:cNvSpPr>
            <a:spLocks noChangeArrowheads="1"/>
          </p:cNvSpPr>
          <p:nvPr/>
        </p:nvSpPr>
        <p:spPr bwMode="auto">
          <a:xfrm>
            <a:off x="9758239" y="2794341"/>
            <a:ext cx="58326" cy="190450"/>
          </a:xfrm>
          <a:prstGeom prst="rect">
            <a:avLst/>
          </a:pr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70" name="Rectangle 63"/>
          <p:cNvSpPr>
            <a:spLocks noChangeArrowheads="1"/>
          </p:cNvSpPr>
          <p:nvPr/>
        </p:nvSpPr>
        <p:spPr bwMode="auto">
          <a:xfrm>
            <a:off x="9741575" y="2784819"/>
            <a:ext cx="91655" cy="23806"/>
          </a:xfrm>
          <a:prstGeom prst="rect">
            <a:avLst/>
          </a:pr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71" name="Rectangle 64"/>
          <p:cNvSpPr>
            <a:spLocks noChangeArrowheads="1"/>
          </p:cNvSpPr>
          <p:nvPr/>
        </p:nvSpPr>
        <p:spPr bwMode="auto">
          <a:xfrm>
            <a:off x="9880842" y="2969317"/>
            <a:ext cx="89274" cy="23806"/>
          </a:xfrm>
          <a:prstGeom prst="rect">
            <a:avLst/>
          </a:pr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72" name="Rectangle 65"/>
          <p:cNvSpPr>
            <a:spLocks noChangeArrowheads="1"/>
          </p:cNvSpPr>
          <p:nvPr/>
        </p:nvSpPr>
        <p:spPr bwMode="auto">
          <a:xfrm>
            <a:off x="9896316" y="2794341"/>
            <a:ext cx="57135" cy="190450"/>
          </a:xfrm>
          <a:prstGeom prst="rect">
            <a:avLst/>
          </a:pr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73" name="Rectangle 66"/>
          <p:cNvSpPr>
            <a:spLocks noChangeArrowheads="1"/>
          </p:cNvSpPr>
          <p:nvPr/>
        </p:nvSpPr>
        <p:spPr bwMode="auto">
          <a:xfrm>
            <a:off x="9880842" y="2784819"/>
            <a:ext cx="89274" cy="23806"/>
          </a:xfrm>
          <a:prstGeom prst="rect">
            <a:avLst/>
          </a:pr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74" name="Rectangle 67"/>
          <p:cNvSpPr>
            <a:spLocks noChangeArrowheads="1"/>
          </p:cNvSpPr>
          <p:nvPr/>
        </p:nvSpPr>
        <p:spPr bwMode="auto">
          <a:xfrm>
            <a:off x="9604688" y="2969317"/>
            <a:ext cx="91655" cy="23806"/>
          </a:xfrm>
          <a:prstGeom prst="rect">
            <a:avLst/>
          </a:pr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75" name="Rectangle 68"/>
          <p:cNvSpPr>
            <a:spLocks noChangeArrowheads="1"/>
          </p:cNvSpPr>
          <p:nvPr/>
        </p:nvSpPr>
        <p:spPr bwMode="auto">
          <a:xfrm>
            <a:off x="9620163" y="2794341"/>
            <a:ext cx="59516" cy="190450"/>
          </a:xfrm>
          <a:prstGeom prst="rect">
            <a:avLst/>
          </a:pr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76" name="Rectangle 69"/>
          <p:cNvSpPr>
            <a:spLocks noChangeArrowheads="1"/>
          </p:cNvSpPr>
          <p:nvPr/>
        </p:nvSpPr>
        <p:spPr bwMode="auto">
          <a:xfrm>
            <a:off x="9604688" y="2784819"/>
            <a:ext cx="91655" cy="23806"/>
          </a:xfrm>
          <a:prstGeom prst="rect">
            <a:avLst/>
          </a:pr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77" name="Rectangle 70"/>
          <p:cNvSpPr>
            <a:spLocks noChangeArrowheads="1"/>
          </p:cNvSpPr>
          <p:nvPr/>
        </p:nvSpPr>
        <p:spPr bwMode="auto">
          <a:xfrm>
            <a:off x="9571360" y="2732445"/>
            <a:ext cx="432085" cy="23806"/>
          </a:xfrm>
          <a:prstGeom prst="rect">
            <a:avLst/>
          </a:pr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78" name="Freeform 71"/>
          <p:cNvSpPr/>
          <p:nvPr/>
        </p:nvSpPr>
        <p:spPr bwMode="auto">
          <a:xfrm>
            <a:off x="9571360" y="2594368"/>
            <a:ext cx="432085" cy="138077"/>
          </a:xfrm>
          <a:custGeom>
            <a:avLst/>
            <a:gdLst>
              <a:gd name="T0" fmla="*/ 181 w 363"/>
              <a:gd name="T1" fmla="*/ 0 h 116"/>
              <a:gd name="T2" fmla="*/ 363 w 363"/>
              <a:gd name="T3" fmla="*/ 116 h 116"/>
              <a:gd name="T4" fmla="*/ 0 w 363"/>
              <a:gd name="T5" fmla="*/ 116 h 116"/>
              <a:gd name="T6" fmla="*/ 181 w 363"/>
              <a:gd name="T7" fmla="*/ 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3" h="116">
                <a:moveTo>
                  <a:pt x="181" y="0"/>
                </a:moveTo>
                <a:lnTo>
                  <a:pt x="363" y="116"/>
                </a:lnTo>
                <a:lnTo>
                  <a:pt x="0" y="116"/>
                </a:lnTo>
                <a:lnTo>
                  <a:pt x="181" y="0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79" name="Freeform 72"/>
          <p:cNvSpPr>
            <a:spLocks noEditPoints="1"/>
          </p:cNvSpPr>
          <p:nvPr/>
        </p:nvSpPr>
        <p:spPr bwMode="auto">
          <a:xfrm>
            <a:off x="8383425" y="2719351"/>
            <a:ext cx="599919" cy="391614"/>
          </a:xfrm>
          <a:custGeom>
            <a:avLst/>
            <a:gdLst>
              <a:gd name="T0" fmla="*/ 82 w 367"/>
              <a:gd name="T1" fmla="*/ 27 h 240"/>
              <a:gd name="T2" fmla="*/ 367 w 367"/>
              <a:gd name="T3" fmla="*/ 120 h 240"/>
              <a:gd name="T4" fmla="*/ 82 w 367"/>
              <a:gd name="T5" fmla="*/ 213 h 240"/>
              <a:gd name="T6" fmla="*/ 82 w 367"/>
              <a:gd name="T7" fmla="*/ 177 h 240"/>
              <a:gd name="T8" fmla="*/ 127 w 367"/>
              <a:gd name="T9" fmla="*/ 143 h 240"/>
              <a:gd name="T10" fmla="*/ 127 w 367"/>
              <a:gd name="T11" fmla="*/ 87 h 240"/>
              <a:gd name="T12" fmla="*/ 138 w 367"/>
              <a:gd name="T13" fmla="*/ 87 h 240"/>
              <a:gd name="T14" fmla="*/ 138 w 367"/>
              <a:gd name="T15" fmla="*/ 64 h 240"/>
              <a:gd name="T16" fmla="*/ 127 w 367"/>
              <a:gd name="T17" fmla="*/ 64 h 240"/>
              <a:gd name="T18" fmla="*/ 102 w 367"/>
              <a:gd name="T19" fmla="*/ 64 h 240"/>
              <a:gd name="T20" fmla="*/ 91 w 367"/>
              <a:gd name="T21" fmla="*/ 64 h 240"/>
              <a:gd name="T22" fmla="*/ 91 w 367"/>
              <a:gd name="T23" fmla="*/ 87 h 240"/>
              <a:gd name="T24" fmla="*/ 102 w 367"/>
              <a:gd name="T25" fmla="*/ 87 h 240"/>
              <a:gd name="T26" fmla="*/ 102 w 367"/>
              <a:gd name="T27" fmla="*/ 143 h 240"/>
              <a:gd name="T28" fmla="*/ 82 w 367"/>
              <a:gd name="T29" fmla="*/ 156 h 240"/>
              <a:gd name="T30" fmla="*/ 82 w 367"/>
              <a:gd name="T31" fmla="*/ 27 h 240"/>
              <a:gd name="T32" fmla="*/ 0 w 367"/>
              <a:gd name="T33" fmla="*/ 0 h 240"/>
              <a:gd name="T34" fmla="*/ 82 w 367"/>
              <a:gd name="T35" fmla="*/ 27 h 240"/>
              <a:gd name="T36" fmla="*/ 82 w 367"/>
              <a:gd name="T37" fmla="*/ 156 h 240"/>
              <a:gd name="T38" fmla="*/ 82 w 367"/>
              <a:gd name="T39" fmla="*/ 156 h 240"/>
              <a:gd name="T40" fmla="*/ 62 w 367"/>
              <a:gd name="T41" fmla="*/ 143 h 240"/>
              <a:gd name="T42" fmla="*/ 62 w 367"/>
              <a:gd name="T43" fmla="*/ 87 h 240"/>
              <a:gd name="T44" fmla="*/ 73 w 367"/>
              <a:gd name="T45" fmla="*/ 87 h 240"/>
              <a:gd name="T46" fmla="*/ 73 w 367"/>
              <a:gd name="T47" fmla="*/ 64 h 240"/>
              <a:gd name="T48" fmla="*/ 62 w 367"/>
              <a:gd name="T49" fmla="*/ 64 h 240"/>
              <a:gd name="T50" fmla="*/ 37 w 367"/>
              <a:gd name="T51" fmla="*/ 64 h 240"/>
              <a:gd name="T52" fmla="*/ 26 w 367"/>
              <a:gd name="T53" fmla="*/ 64 h 240"/>
              <a:gd name="T54" fmla="*/ 26 w 367"/>
              <a:gd name="T55" fmla="*/ 87 h 240"/>
              <a:gd name="T56" fmla="*/ 37 w 367"/>
              <a:gd name="T57" fmla="*/ 87 h 240"/>
              <a:gd name="T58" fmla="*/ 37 w 367"/>
              <a:gd name="T59" fmla="*/ 143 h 240"/>
              <a:gd name="T60" fmla="*/ 82 w 367"/>
              <a:gd name="T61" fmla="*/ 177 h 240"/>
              <a:gd name="T62" fmla="*/ 82 w 367"/>
              <a:gd name="T63" fmla="*/ 177 h 240"/>
              <a:gd name="T64" fmla="*/ 82 w 367"/>
              <a:gd name="T65" fmla="*/ 213 h 240"/>
              <a:gd name="T66" fmla="*/ 0 w 367"/>
              <a:gd name="T67" fmla="*/ 240 h 240"/>
              <a:gd name="T68" fmla="*/ 0 w 367"/>
              <a:gd name="T69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67" h="240">
                <a:moveTo>
                  <a:pt x="82" y="27"/>
                </a:moveTo>
                <a:cubicBezTo>
                  <a:pt x="367" y="120"/>
                  <a:pt x="367" y="120"/>
                  <a:pt x="367" y="120"/>
                </a:cubicBezTo>
                <a:cubicBezTo>
                  <a:pt x="82" y="213"/>
                  <a:pt x="82" y="213"/>
                  <a:pt x="82" y="213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107" y="177"/>
                  <a:pt x="127" y="162"/>
                  <a:pt x="127" y="143"/>
                </a:cubicBezTo>
                <a:cubicBezTo>
                  <a:pt x="127" y="87"/>
                  <a:pt x="127" y="87"/>
                  <a:pt x="127" y="87"/>
                </a:cubicBezTo>
                <a:cubicBezTo>
                  <a:pt x="138" y="87"/>
                  <a:pt x="138" y="87"/>
                  <a:pt x="138" y="87"/>
                </a:cubicBezTo>
                <a:cubicBezTo>
                  <a:pt x="138" y="64"/>
                  <a:pt x="138" y="64"/>
                  <a:pt x="138" y="64"/>
                </a:cubicBezTo>
                <a:cubicBezTo>
                  <a:pt x="127" y="64"/>
                  <a:pt x="127" y="64"/>
                  <a:pt x="127" y="64"/>
                </a:cubicBezTo>
                <a:cubicBezTo>
                  <a:pt x="102" y="64"/>
                  <a:pt x="102" y="64"/>
                  <a:pt x="102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91" y="87"/>
                  <a:pt x="91" y="87"/>
                  <a:pt x="91" y="87"/>
                </a:cubicBezTo>
                <a:cubicBezTo>
                  <a:pt x="102" y="87"/>
                  <a:pt x="102" y="87"/>
                  <a:pt x="102" y="87"/>
                </a:cubicBezTo>
                <a:cubicBezTo>
                  <a:pt x="102" y="143"/>
                  <a:pt x="102" y="143"/>
                  <a:pt x="102" y="143"/>
                </a:cubicBezTo>
                <a:cubicBezTo>
                  <a:pt x="102" y="150"/>
                  <a:pt x="93" y="156"/>
                  <a:pt x="82" y="156"/>
                </a:cubicBezTo>
                <a:lnTo>
                  <a:pt x="82" y="27"/>
                </a:lnTo>
                <a:close/>
                <a:moveTo>
                  <a:pt x="0" y="0"/>
                </a:moveTo>
                <a:cubicBezTo>
                  <a:pt x="82" y="27"/>
                  <a:pt x="82" y="27"/>
                  <a:pt x="82" y="27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71" y="156"/>
                  <a:pt x="62" y="150"/>
                  <a:pt x="62" y="143"/>
                </a:cubicBezTo>
                <a:cubicBezTo>
                  <a:pt x="62" y="87"/>
                  <a:pt x="62" y="87"/>
                  <a:pt x="62" y="87"/>
                </a:cubicBezTo>
                <a:cubicBezTo>
                  <a:pt x="73" y="87"/>
                  <a:pt x="73" y="87"/>
                  <a:pt x="73" y="87"/>
                </a:cubicBezTo>
                <a:cubicBezTo>
                  <a:pt x="73" y="64"/>
                  <a:pt x="73" y="64"/>
                  <a:pt x="73" y="64"/>
                </a:cubicBezTo>
                <a:cubicBezTo>
                  <a:pt x="62" y="64"/>
                  <a:pt x="62" y="64"/>
                  <a:pt x="62" y="64"/>
                </a:cubicBezTo>
                <a:cubicBezTo>
                  <a:pt x="37" y="64"/>
                  <a:pt x="37" y="64"/>
                  <a:pt x="37" y="64"/>
                </a:cubicBezTo>
                <a:cubicBezTo>
                  <a:pt x="26" y="64"/>
                  <a:pt x="26" y="64"/>
                  <a:pt x="26" y="64"/>
                </a:cubicBezTo>
                <a:cubicBezTo>
                  <a:pt x="26" y="87"/>
                  <a:pt x="26" y="87"/>
                  <a:pt x="26" y="87"/>
                </a:cubicBezTo>
                <a:cubicBezTo>
                  <a:pt x="37" y="87"/>
                  <a:pt x="37" y="87"/>
                  <a:pt x="37" y="87"/>
                </a:cubicBezTo>
                <a:cubicBezTo>
                  <a:pt x="37" y="143"/>
                  <a:pt x="37" y="143"/>
                  <a:pt x="37" y="143"/>
                </a:cubicBezTo>
                <a:cubicBezTo>
                  <a:pt x="37" y="162"/>
                  <a:pt x="57" y="177"/>
                  <a:pt x="82" y="177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82" y="213"/>
                  <a:pt x="82" y="213"/>
                  <a:pt x="82" y="213"/>
                </a:cubicBezTo>
                <a:cubicBezTo>
                  <a:pt x="0" y="240"/>
                  <a:pt x="0" y="240"/>
                  <a:pt x="0" y="240"/>
                </a:cubicBezTo>
                <a:lnTo>
                  <a:pt x="0" y="0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80" name="Freeform 73"/>
          <p:cNvSpPr>
            <a:spLocks noEditPoints="1"/>
          </p:cNvSpPr>
          <p:nvPr/>
        </p:nvSpPr>
        <p:spPr bwMode="auto">
          <a:xfrm>
            <a:off x="9707056" y="3149055"/>
            <a:ext cx="140457" cy="245205"/>
          </a:xfrm>
          <a:custGeom>
            <a:avLst/>
            <a:gdLst>
              <a:gd name="T0" fmla="*/ 37 w 86"/>
              <a:gd name="T1" fmla="*/ 128 h 150"/>
              <a:gd name="T2" fmla="*/ 34 w 86"/>
              <a:gd name="T3" fmla="*/ 127 h 150"/>
              <a:gd name="T4" fmla="*/ 34 w 86"/>
              <a:gd name="T5" fmla="*/ 150 h 150"/>
              <a:gd name="T6" fmla="*/ 45 w 86"/>
              <a:gd name="T7" fmla="*/ 142 h 150"/>
              <a:gd name="T8" fmla="*/ 37 w 86"/>
              <a:gd name="T9" fmla="*/ 128 h 150"/>
              <a:gd name="T10" fmla="*/ 34 w 86"/>
              <a:gd name="T11" fmla="*/ 118 h 150"/>
              <a:gd name="T12" fmla="*/ 34 w 86"/>
              <a:gd name="T13" fmla="*/ 51 h 150"/>
              <a:gd name="T14" fmla="*/ 51 w 86"/>
              <a:gd name="T15" fmla="*/ 46 h 150"/>
              <a:gd name="T16" fmla="*/ 61 w 86"/>
              <a:gd name="T17" fmla="*/ 8 h 150"/>
              <a:gd name="T18" fmla="*/ 72 w 86"/>
              <a:gd name="T19" fmla="*/ 1 h 150"/>
              <a:gd name="T20" fmla="*/ 78 w 86"/>
              <a:gd name="T21" fmla="*/ 12 h 150"/>
              <a:gd name="T22" fmla="*/ 69 w 86"/>
              <a:gd name="T23" fmla="*/ 51 h 150"/>
              <a:gd name="T24" fmla="*/ 82 w 86"/>
              <a:gd name="T25" fmla="*/ 84 h 150"/>
              <a:gd name="T26" fmla="*/ 77 w 86"/>
              <a:gd name="T27" fmla="*/ 103 h 150"/>
              <a:gd name="T28" fmla="*/ 77 w 86"/>
              <a:gd name="T29" fmla="*/ 103 h 150"/>
              <a:gd name="T30" fmla="*/ 86 w 86"/>
              <a:gd name="T31" fmla="*/ 117 h 150"/>
              <a:gd name="T32" fmla="*/ 83 w 86"/>
              <a:gd name="T33" fmla="*/ 130 h 150"/>
              <a:gd name="T34" fmla="*/ 34 w 86"/>
              <a:gd name="T35" fmla="*/ 118 h 150"/>
              <a:gd name="T36" fmla="*/ 34 w 86"/>
              <a:gd name="T37" fmla="*/ 127 h 150"/>
              <a:gd name="T38" fmla="*/ 23 w 86"/>
              <a:gd name="T39" fmla="*/ 136 h 150"/>
              <a:gd name="T40" fmla="*/ 31 w 86"/>
              <a:gd name="T41" fmla="*/ 150 h 150"/>
              <a:gd name="T42" fmla="*/ 34 w 86"/>
              <a:gd name="T43" fmla="*/ 150 h 150"/>
              <a:gd name="T44" fmla="*/ 34 w 86"/>
              <a:gd name="T45" fmla="*/ 127 h 150"/>
              <a:gd name="T46" fmla="*/ 34 w 86"/>
              <a:gd name="T47" fmla="*/ 51 h 150"/>
              <a:gd name="T48" fmla="*/ 34 w 86"/>
              <a:gd name="T49" fmla="*/ 118 h 150"/>
              <a:gd name="T50" fmla="*/ 0 w 86"/>
              <a:gd name="T51" fmla="*/ 109 h 150"/>
              <a:gd name="T52" fmla="*/ 3 w 86"/>
              <a:gd name="T53" fmla="*/ 96 h 150"/>
              <a:gd name="T54" fmla="*/ 18 w 86"/>
              <a:gd name="T55" fmla="*/ 88 h 150"/>
              <a:gd name="T56" fmla="*/ 23 w 86"/>
              <a:gd name="T57" fmla="*/ 69 h 150"/>
              <a:gd name="T58" fmla="*/ 34 w 86"/>
              <a:gd name="T59" fmla="*/ 51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6" h="150">
                <a:moveTo>
                  <a:pt x="37" y="128"/>
                </a:moveTo>
                <a:cubicBezTo>
                  <a:pt x="36" y="127"/>
                  <a:pt x="35" y="127"/>
                  <a:pt x="34" y="127"/>
                </a:cubicBezTo>
                <a:cubicBezTo>
                  <a:pt x="34" y="150"/>
                  <a:pt x="34" y="150"/>
                  <a:pt x="34" y="150"/>
                </a:cubicBezTo>
                <a:cubicBezTo>
                  <a:pt x="39" y="150"/>
                  <a:pt x="44" y="147"/>
                  <a:pt x="45" y="142"/>
                </a:cubicBezTo>
                <a:cubicBezTo>
                  <a:pt x="47" y="136"/>
                  <a:pt x="43" y="129"/>
                  <a:pt x="37" y="128"/>
                </a:cubicBezTo>
                <a:close/>
                <a:moveTo>
                  <a:pt x="34" y="118"/>
                </a:moveTo>
                <a:cubicBezTo>
                  <a:pt x="34" y="51"/>
                  <a:pt x="34" y="51"/>
                  <a:pt x="34" y="51"/>
                </a:cubicBezTo>
                <a:cubicBezTo>
                  <a:pt x="39" y="48"/>
                  <a:pt x="45" y="46"/>
                  <a:pt x="51" y="46"/>
                </a:cubicBezTo>
                <a:cubicBezTo>
                  <a:pt x="61" y="8"/>
                  <a:pt x="61" y="8"/>
                  <a:pt x="61" y="8"/>
                </a:cubicBezTo>
                <a:cubicBezTo>
                  <a:pt x="62" y="3"/>
                  <a:pt x="67" y="0"/>
                  <a:pt x="72" y="1"/>
                </a:cubicBezTo>
                <a:cubicBezTo>
                  <a:pt x="77" y="2"/>
                  <a:pt x="80" y="7"/>
                  <a:pt x="78" y="12"/>
                </a:cubicBezTo>
                <a:cubicBezTo>
                  <a:pt x="69" y="51"/>
                  <a:pt x="69" y="51"/>
                  <a:pt x="69" y="51"/>
                </a:cubicBezTo>
                <a:cubicBezTo>
                  <a:pt x="79" y="57"/>
                  <a:pt x="86" y="68"/>
                  <a:pt x="82" y="84"/>
                </a:cubicBezTo>
                <a:cubicBezTo>
                  <a:pt x="82" y="84"/>
                  <a:pt x="79" y="97"/>
                  <a:pt x="77" y="103"/>
                </a:cubicBezTo>
                <a:cubicBezTo>
                  <a:pt x="77" y="103"/>
                  <a:pt x="77" y="103"/>
                  <a:pt x="77" y="103"/>
                </a:cubicBezTo>
                <a:cubicBezTo>
                  <a:pt x="75" y="112"/>
                  <a:pt x="86" y="117"/>
                  <a:pt x="86" y="117"/>
                </a:cubicBezTo>
                <a:cubicBezTo>
                  <a:pt x="83" y="130"/>
                  <a:pt x="83" y="130"/>
                  <a:pt x="83" y="130"/>
                </a:cubicBezTo>
                <a:lnTo>
                  <a:pt x="34" y="118"/>
                </a:lnTo>
                <a:close/>
                <a:moveTo>
                  <a:pt x="34" y="127"/>
                </a:moveTo>
                <a:cubicBezTo>
                  <a:pt x="29" y="127"/>
                  <a:pt x="24" y="131"/>
                  <a:pt x="23" y="136"/>
                </a:cubicBezTo>
                <a:cubicBezTo>
                  <a:pt x="21" y="142"/>
                  <a:pt x="25" y="148"/>
                  <a:pt x="31" y="150"/>
                </a:cubicBezTo>
                <a:cubicBezTo>
                  <a:pt x="32" y="150"/>
                  <a:pt x="33" y="150"/>
                  <a:pt x="34" y="150"/>
                </a:cubicBezTo>
                <a:cubicBezTo>
                  <a:pt x="34" y="127"/>
                  <a:pt x="34" y="127"/>
                  <a:pt x="34" y="127"/>
                </a:cubicBezTo>
                <a:close/>
                <a:moveTo>
                  <a:pt x="34" y="51"/>
                </a:moveTo>
                <a:cubicBezTo>
                  <a:pt x="34" y="118"/>
                  <a:pt x="34" y="118"/>
                  <a:pt x="34" y="118"/>
                </a:cubicBezTo>
                <a:cubicBezTo>
                  <a:pt x="0" y="109"/>
                  <a:pt x="0" y="109"/>
                  <a:pt x="0" y="109"/>
                </a:cubicBezTo>
                <a:cubicBezTo>
                  <a:pt x="3" y="96"/>
                  <a:pt x="3" y="96"/>
                  <a:pt x="3" y="96"/>
                </a:cubicBezTo>
                <a:cubicBezTo>
                  <a:pt x="3" y="96"/>
                  <a:pt x="16" y="97"/>
                  <a:pt x="18" y="88"/>
                </a:cubicBezTo>
                <a:cubicBezTo>
                  <a:pt x="20" y="80"/>
                  <a:pt x="23" y="69"/>
                  <a:pt x="23" y="69"/>
                </a:cubicBezTo>
                <a:cubicBezTo>
                  <a:pt x="25" y="61"/>
                  <a:pt x="29" y="55"/>
                  <a:pt x="34" y="51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81" name="Freeform 74"/>
          <p:cNvSpPr>
            <a:spLocks noEditPoints="1"/>
          </p:cNvSpPr>
          <p:nvPr/>
        </p:nvSpPr>
        <p:spPr bwMode="auto">
          <a:xfrm>
            <a:off x="8481031" y="2308693"/>
            <a:ext cx="282105" cy="345191"/>
          </a:xfrm>
          <a:custGeom>
            <a:avLst/>
            <a:gdLst>
              <a:gd name="T0" fmla="*/ 172 w 172"/>
              <a:gd name="T1" fmla="*/ 9 h 211"/>
              <a:gd name="T2" fmla="*/ 121 w 172"/>
              <a:gd name="T3" fmla="*/ 37 h 211"/>
              <a:gd name="T4" fmla="*/ 143 w 172"/>
              <a:gd name="T5" fmla="*/ 211 h 211"/>
              <a:gd name="T6" fmla="*/ 124 w 172"/>
              <a:gd name="T7" fmla="*/ 165 h 211"/>
              <a:gd name="T8" fmla="*/ 131 w 172"/>
              <a:gd name="T9" fmla="*/ 108 h 211"/>
              <a:gd name="T10" fmla="*/ 121 w 172"/>
              <a:gd name="T11" fmla="*/ 86 h 211"/>
              <a:gd name="T12" fmla="*/ 129 w 172"/>
              <a:gd name="T13" fmla="*/ 146 h 211"/>
              <a:gd name="T14" fmla="*/ 127 w 172"/>
              <a:gd name="T15" fmla="*/ 116 h 211"/>
              <a:gd name="T16" fmla="*/ 121 w 172"/>
              <a:gd name="T17" fmla="*/ 156 h 211"/>
              <a:gd name="T18" fmla="*/ 121 w 172"/>
              <a:gd name="T19" fmla="*/ 9 h 211"/>
              <a:gd name="T20" fmla="*/ 98 w 172"/>
              <a:gd name="T21" fmla="*/ 37 h 211"/>
              <a:gd name="T22" fmla="*/ 110 w 172"/>
              <a:gd name="T23" fmla="*/ 88 h 211"/>
              <a:gd name="T24" fmla="*/ 100 w 172"/>
              <a:gd name="T25" fmla="*/ 81 h 211"/>
              <a:gd name="T26" fmla="*/ 121 w 172"/>
              <a:gd name="T27" fmla="*/ 211 h 211"/>
              <a:gd name="T28" fmla="*/ 101 w 172"/>
              <a:gd name="T29" fmla="*/ 163 h 211"/>
              <a:gd name="T30" fmla="*/ 121 w 172"/>
              <a:gd name="T31" fmla="*/ 211 h 211"/>
              <a:gd name="T32" fmla="*/ 113 w 172"/>
              <a:gd name="T33" fmla="*/ 148 h 211"/>
              <a:gd name="T34" fmla="*/ 121 w 172"/>
              <a:gd name="T35" fmla="*/ 156 h 211"/>
              <a:gd name="T36" fmla="*/ 98 w 172"/>
              <a:gd name="T37" fmla="*/ 0 h 211"/>
              <a:gd name="T38" fmla="*/ 71 w 172"/>
              <a:gd name="T39" fmla="*/ 0 h 211"/>
              <a:gd name="T40" fmla="*/ 98 w 172"/>
              <a:gd name="T41" fmla="*/ 80 h 211"/>
              <a:gd name="T42" fmla="*/ 71 w 172"/>
              <a:gd name="T43" fmla="*/ 37 h 211"/>
              <a:gd name="T44" fmla="*/ 71 w 172"/>
              <a:gd name="T45" fmla="*/ 166 h 211"/>
              <a:gd name="T46" fmla="*/ 98 w 172"/>
              <a:gd name="T47" fmla="*/ 141 h 211"/>
              <a:gd name="T48" fmla="*/ 98 w 172"/>
              <a:gd name="T49" fmla="*/ 160 h 211"/>
              <a:gd name="T50" fmla="*/ 74 w 172"/>
              <a:gd name="T51" fmla="*/ 124 h 211"/>
              <a:gd name="T52" fmla="*/ 71 w 172"/>
              <a:gd name="T53" fmla="*/ 118 h 211"/>
              <a:gd name="T54" fmla="*/ 71 w 172"/>
              <a:gd name="T55" fmla="*/ 98 h 211"/>
              <a:gd name="T56" fmla="*/ 71 w 172"/>
              <a:gd name="T57" fmla="*/ 0 h 211"/>
              <a:gd name="T58" fmla="*/ 60 w 172"/>
              <a:gd name="T59" fmla="*/ 0 h 211"/>
              <a:gd name="T60" fmla="*/ 71 w 172"/>
              <a:gd name="T61" fmla="*/ 88 h 211"/>
              <a:gd name="T62" fmla="*/ 60 w 172"/>
              <a:gd name="T63" fmla="*/ 37 h 211"/>
              <a:gd name="T64" fmla="*/ 60 w 172"/>
              <a:gd name="T65" fmla="*/ 120 h 211"/>
              <a:gd name="T66" fmla="*/ 65 w 172"/>
              <a:gd name="T67" fmla="*/ 166 h 211"/>
              <a:gd name="T68" fmla="*/ 71 w 172"/>
              <a:gd name="T69" fmla="*/ 98 h 211"/>
              <a:gd name="T70" fmla="*/ 71 w 172"/>
              <a:gd name="T71" fmla="*/ 98 h 211"/>
              <a:gd name="T72" fmla="*/ 60 w 172"/>
              <a:gd name="T73" fmla="*/ 9 h 211"/>
              <a:gd name="T74" fmla="*/ 12 w 172"/>
              <a:gd name="T75" fmla="*/ 23 h 211"/>
              <a:gd name="T76" fmla="*/ 60 w 172"/>
              <a:gd name="T77" fmla="*/ 100 h 211"/>
              <a:gd name="T78" fmla="*/ 28 w 172"/>
              <a:gd name="T79" fmla="*/ 118 h 211"/>
              <a:gd name="T80" fmla="*/ 29 w 172"/>
              <a:gd name="T81" fmla="*/ 134 h 211"/>
              <a:gd name="T82" fmla="*/ 34 w 172"/>
              <a:gd name="T83" fmla="*/ 127 h 211"/>
              <a:gd name="T84" fmla="*/ 47 w 172"/>
              <a:gd name="T85" fmla="*/ 120 h 211"/>
              <a:gd name="T86" fmla="*/ 36 w 172"/>
              <a:gd name="T87" fmla="*/ 178 h 211"/>
              <a:gd name="T88" fmla="*/ 45 w 172"/>
              <a:gd name="T89" fmla="*/ 163 h 211"/>
              <a:gd name="T90" fmla="*/ 60 w 172"/>
              <a:gd name="T91" fmla="*/ 211 h 211"/>
              <a:gd name="T92" fmla="*/ 0 w 172"/>
              <a:gd name="T93" fmla="*/ 29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72" h="211">
                <a:moveTo>
                  <a:pt x="121" y="0"/>
                </a:moveTo>
                <a:cubicBezTo>
                  <a:pt x="172" y="0"/>
                  <a:pt x="172" y="0"/>
                  <a:pt x="172" y="0"/>
                </a:cubicBezTo>
                <a:cubicBezTo>
                  <a:pt x="172" y="9"/>
                  <a:pt x="172" y="9"/>
                  <a:pt x="172" y="9"/>
                </a:cubicBezTo>
                <a:cubicBezTo>
                  <a:pt x="121" y="9"/>
                  <a:pt x="121" y="9"/>
                  <a:pt x="121" y="9"/>
                </a:cubicBezTo>
                <a:cubicBezTo>
                  <a:pt x="121" y="0"/>
                  <a:pt x="121" y="0"/>
                  <a:pt x="121" y="0"/>
                </a:cubicBezTo>
                <a:close/>
                <a:moveTo>
                  <a:pt x="121" y="37"/>
                </a:moveTo>
                <a:cubicBezTo>
                  <a:pt x="172" y="37"/>
                  <a:pt x="172" y="37"/>
                  <a:pt x="172" y="37"/>
                </a:cubicBezTo>
                <a:cubicBezTo>
                  <a:pt x="172" y="183"/>
                  <a:pt x="172" y="183"/>
                  <a:pt x="172" y="183"/>
                </a:cubicBezTo>
                <a:cubicBezTo>
                  <a:pt x="172" y="198"/>
                  <a:pt x="159" y="211"/>
                  <a:pt x="143" y="211"/>
                </a:cubicBezTo>
                <a:cubicBezTo>
                  <a:pt x="121" y="211"/>
                  <a:pt x="121" y="211"/>
                  <a:pt x="121" y="211"/>
                </a:cubicBezTo>
                <a:cubicBezTo>
                  <a:pt x="121" y="166"/>
                  <a:pt x="121" y="166"/>
                  <a:pt x="121" y="166"/>
                </a:cubicBezTo>
                <a:cubicBezTo>
                  <a:pt x="122" y="166"/>
                  <a:pt x="123" y="166"/>
                  <a:pt x="124" y="165"/>
                </a:cubicBezTo>
                <a:cubicBezTo>
                  <a:pt x="130" y="163"/>
                  <a:pt x="134" y="159"/>
                  <a:pt x="138" y="153"/>
                </a:cubicBezTo>
                <a:cubicBezTo>
                  <a:pt x="142" y="145"/>
                  <a:pt x="145" y="137"/>
                  <a:pt x="145" y="128"/>
                </a:cubicBezTo>
                <a:cubicBezTo>
                  <a:pt x="145" y="115"/>
                  <a:pt x="140" y="108"/>
                  <a:pt x="131" y="108"/>
                </a:cubicBezTo>
                <a:cubicBezTo>
                  <a:pt x="128" y="108"/>
                  <a:pt x="125" y="109"/>
                  <a:pt x="121" y="111"/>
                </a:cubicBezTo>
                <a:cubicBezTo>
                  <a:pt x="127" y="85"/>
                  <a:pt x="127" y="85"/>
                  <a:pt x="127" y="85"/>
                </a:cubicBezTo>
                <a:cubicBezTo>
                  <a:pt x="121" y="86"/>
                  <a:pt x="121" y="86"/>
                  <a:pt x="121" y="86"/>
                </a:cubicBezTo>
                <a:cubicBezTo>
                  <a:pt x="121" y="37"/>
                  <a:pt x="121" y="37"/>
                  <a:pt x="121" y="37"/>
                </a:cubicBezTo>
                <a:close/>
                <a:moveTo>
                  <a:pt x="121" y="156"/>
                </a:moveTo>
                <a:cubicBezTo>
                  <a:pt x="123" y="155"/>
                  <a:pt x="126" y="152"/>
                  <a:pt x="129" y="146"/>
                </a:cubicBezTo>
                <a:cubicBezTo>
                  <a:pt x="131" y="140"/>
                  <a:pt x="133" y="134"/>
                  <a:pt x="133" y="129"/>
                </a:cubicBezTo>
                <a:cubicBezTo>
                  <a:pt x="133" y="123"/>
                  <a:pt x="132" y="119"/>
                  <a:pt x="129" y="117"/>
                </a:cubicBezTo>
                <a:cubicBezTo>
                  <a:pt x="129" y="117"/>
                  <a:pt x="128" y="116"/>
                  <a:pt x="127" y="116"/>
                </a:cubicBezTo>
                <a:cubicBezTo>
                  <a:pt x="126" y="116"/>
                  <a:pt x="124" y="117"/>
                  <a:pt x="123" y="117"/>
                </a:cubicBezTo>
                <a:cubicBezTo>
                  <a:pt x="122" y="117"/>
                  <a:pt x="121" y="117"/>
                  <a:pt x="121" y="118"/>
                </a:cubicBezTo>
                <a:lnTo>
                  <a:pt x="121" y="156"/>
                </a:lnTo>
                <a:close/>
                <a:moveTo>
                  <a:pt x="98" y="0"/>
                </a:moveTo>
                <a:cubicBezTo>
                  <a:pt x="121" y="0"/>
                  <a:pt x="121" y="0"/>
                  <a:pt x="121" y="0"/>
                </a:cubicBezTo>
                <a:cubicBezTo>
                  <a:pt x="121" y="9"/>
                  <a:pt x="121" y="9"/>
                  <a:pt x="121" y="9"/>
                </a:cubicBezTo>
                <a:cubicBezTo>
                  <a:pt x="98" y="9"/>
                  <a:pt x="98" y="9"/>
                  <a:pt x="98" y="9"/>
                </a:cubicBezTo>
                <a:cubicBezTo>
                  <a:pt x="98" y="0"/>
                  <a:pt x="98" y="0"/>
                  <a:pt x="98" y="0"/>
                </a:cubicBezTo>
                <a:close/>
                <a:moveTo>
                  <a:pt x="98" y="37"/>
                </a:moveTo>
                <a:cubicBezTo>
                  <a:pt x="121" y="37"/>
                  <a:pt x="121" y="37"/>
                  <a:pt x="121" y="37"/>
                </a:cubicBezTo>
                <a:cubicBezTo>
                  <a:pt x="121" y="86"/>
                  <a:pt x="121" y="86"/>
                  <a:pt x="121" y="86"/>
                </a:cubicBezTo>
                <a:cubicBezTo>
                  <a:pt x="110" y="88"/>
                  <a:pt x="110" y="88"/>
                  <a:pt x="110" y="88"/>
                </a:cubicBezTo>
                <a:cubicBezTo>
                  <a:pt x="98" y="141"/>
                  <a:pt x="98" y="141"/>
                  <a:pt x="98" y="141"/>
                </a:cubicBezTo>
                <a:cubicBezTo>
                  <a:pt x="98" y="90"/>
                  <a:pt x="98" y="90"/>
                  <a:pt x="98" y="90"/>
                </a:cubicBezTo>
                <a:cubicBezTo>
                  <a:pt x="100" y="81"/>
                  <a:pt x="100" y="81"/>
                  <a:pt x="100" y="81"/>
                </a:cubicBezTo>
                <a:cubicBezTo>
                  <a:pt x="100" y="81"/>
                  <a:pt x="99" y="81"/>
                  <a:pt x="98" y="80"/>
                </a:cubicBezTo>
                <a:cubicBezTo>
                  <a:pt x="98" y="37"/>
                  <a:pt x="98" y="37"/>
                  <a:pt x="98" y="37"/>
                </a:cubicBezTo>
                <a:close/>
                <a:moveTo>
                  <a:pt x="121" y="211"/>
                </a:moveTo>
                <a:cubicBezTo>
                  <a:pt x="98" y="211"/>
                  <a:pt x="98" y="211"/>
                  <a:pt x="98" y="211"/>
                </a:cubicBezTo>
                <a:cubicBezTo>
                  <a:pt x="98" y="160"/>
                  <a:pt x="98" y="160"/>
                  <a:pt x="98" y="160"/>
                </a:cubicBezTo>
                <a:cubicBezTo>
                  <a:pt x="99" y="161"/>
                  <a:pt x="100" y="162"/>
                  <a:pt x="101" y="163"/>
                </a:cubicBezTo>
                <a:cubicBezTo>
                  <a:pt x="103" y="166"/>
                  <a:pt x="107" y="167"/>
                  <a:pt x="112" y="167"/>
                </a:cubicBezTo>
                <a:cubicBezTo>
                  <a:pt x="115" y="167"/>
                  <a:pt x="118" y="167"/>
                  <a:pt x="121" y="166"/>
                </a:cubicBezTo>
                <a:cubicBezTo>
                  <a:pt x="121" y="211"/>
                  <a:pt x="121" y="211"/>
                  <a:pt x="121" y="211"/>
                </a:cubicBezTo>
                <a:close/>
                <a:moveTo>
                  <a:pt x="121" y="118"/>
                </a:moveTo>
                <a:cubicBezTo>
                  <a:pt x="120" y="118"/>
                  <a:pt x="120" y="118"/>
                  <a:pt x="120" y="119"/>
                </a:cubicBezTo>
                <a:cubicBezTo>
                  <a:pt x="113" y="148"/>
                  <a:pt x="113" y="148"/>
                  <a:pt x="113" y="148"/>
                </a:cubicBezTo>
                <a:cubicBezTo>
                  <a:pt x="113" y="149"/>
                  <a:pt x="113" y="150"/>
                  <a:pt x="113" y="151"/>
                </a:cubicBezTo>
                <a:cubicBezTo>
                  <a:pt x="113" y="154"/>
                  <a:pt x="115" y="156"/>
                  <a:pt x="119" y="156"/>
                </a:cubicBezTo>
                <a:cubicBezTo>
                  <a:pt x="120" y="156"/>
                  <a:pt x="120" y="156"/>
                  <a:pt x="121" y="156"/>
                </a:cubicBezTo>
                <a:lnTo>
                  <a:pt x="121" y="118"/>
                </a:lnTo>
                <a:close/>
                <a:moveTo>
                  <a:pt x="71" y="0"/>
                </a:moveTo>
                <a:cubicBezTo>
                  <a:pt x="98" y="0"/>
                  <a:pt x="98" y="0"/>
                  <a:pt x="98" y="0"/>
                </a:cubicBezTo>
                <a:cubicBezTo>
                  <a:pt x="98" y="9"/>
                  <a:pt x="98" y="9"/>
                  <a:pt x="98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1" y="0"/>
                  <a:pt x="71" y="0"/>
                  <a:pt x="71" y="0"/>
                </a:cubicBezTo>
                <a:close/>
                <a:moveTo>
                  <a:pt x="71" y="37"/>
                </a:moveTo>
                <a:cubicBezTo>
                  <a:pt x="98" y="37"/>
                  <a:pt x="98" y="37"/>
                  <a:pt x="98" y="37"/>
                </a:cubicBezTo>
                <a:cubicBezTo>
                  <a:pt x="98" y="80"/>
                  <a:pt x="98" y="80"/>
                  <a:pt x="98" y="80"/>
                </a:cubicBezTo>
                <a:cubicBezTo>
                  <a:pt x="96" y="80"/>
                  <a:pt x="94" y="80"/>
                  <a:pt x="91" y="80"/>
                </a:cubicBezTo>
                <a:cubicBezTo>
                  <a:pt x="85" y="80"/>
                  <a:pt x="78" y="83"/>
                  <a:pt x="71" y="88"/>
                </a:cubicBezTo>
                <a:cubicBezTo>
                  <a:pt x="71" y="37"/>
                  <a:pt x="71" y="37"/>
                  <a:pt x="71" y="37"/>
                </a:cubicBezTo>
                <a:close/>
                <a:moveTo>
                  <a:pt x="98" y="211"/>
                </a:moveTo>
                <a:cubicBezTo>
                  <a:pt x="71" y="211"/>
                  <a:pt x="71" y="211"/>
                  <a:pt x="71" y="211"/>
                </a:cubicBezTo>
                <a:cubicBezTo>
                  <a:pt x="71" y="166"/>
                  <a:pt x="71" y="166"/>
                  <a:pt x="71" y="166"/>
                </a:cubicBezTo>
                <a:cubicBezTo>
                  <a:pt x="82" y="166"/>
                  <a:pt x="82" y="166"/>
                  <a:pt x="82" y="166"/>
                </a:cubicBezTo>
                <a:cubicBezTo>
                  <a:pt x="98" y="90"/>
                  <a:pt x="98" y="90"/>
                  <a:pt x="98" y="90"/>
                </a:cubicBezTo>
                <a:cubicBezTo>
                  <a:pt x="98" y="141"/>
                  <a:pt x="98" y="141"/>
                  <a:pt x="98" y="141"/>
                </a:cubicBezTo>
                <a:cubicBezTo>
                  <a:pt x="97" y="146"/>
                  <a:pt x="97" y="146"/>
                  <a:pt x="97" y="146"/>
                </a:cubicBezTo>
                <a:cubicBezTo>
                  <a:pt x="97" y="148"/>
                  <a:pt x="97" y="150"/>
                  <a:pt x="97" y="152"/>
                </a:cubicBezTo>
                <a:cubicBezTo>
                  <a:pt x="97" y="155"/>
                  <a:pt x="97" y="158"/>
                  <a:pt x="98" y="160"/>
                </a:cubicBezTo>
                <a:cubicBezTo>
                  <a:pt x="98" y="211"/>
                  <a:pt x="98" y="211"/>
                  <a:pt x="98" y="211"/>
                </a:cubicBezTo>
                <a:close/>
                <a:moveTo>
                  <a:pt x="71" y="137"/>
                </a:moveTo>
                <a:cubicBezTo>
                  <a:pt x="74" y="124"/>
                  <a:pt x="74" y="124"/>
                  <a:pt x="74" y="124"/>
                </a:cubicBezTo>
                <a:cubicBezTo>
                  <a:pt x="73" y="124"/>
                  <a:pt x="72" y="124"/>
                  <a:pt x="71" y="123"/>
                </a:cubicBezTo>
                <a:cubicBezTo>
                  <a:pt x="71" y="137"/>
                  <a:pt x="71" y="137"/>
                  <a:pt x="71" y="137"/>
                </a:cubicBezTo>
                <a:close/>
                <a:moveTo>
                  <a:pt x="71" y="118"/>
                </a:moveTo>
                <a:cubicBezTo>
                  <a:pt x="73" y="118"/>
                  <a:pt x="74" y="119"/>
                  <a:pt x="75" y="119"/>
                </a:cubicBezTo>
                <a:cubicBezTo>
                  <a:pt x="82" y="88"/>
                  <a:pt x="82" y="88"/>
                  <a:pt x="82" y="88"/>
                </a:cubicBezTo>
                <a:cubicBezTo>
                  <a:pt x="79" y="90"/>
                  <a:pt x="75" y="93"/>
                  <a:pt x="71" y="98"/>
                </a:cubicBezTo>
                <a:lnTo>
                  <a:pt x="71" y="118"/>
                </a:lnTo>
                <a:close/>
                <a:moveTo>
                  <a:pt x="60" y="0"/>
                </a:moveTo>
                <a:cubicBezTo>
                  <a:pt x="71" y="0"/>
                  <a:pt x="71" y="0"/>
                  <a:pt x="71" y="0"/>
                </a:cubicBezTo>
                <a:cubicBezTo>
                  <a:pt x="71" y="9"/>
                  <a:pt x="71" y="9"/>
                  <a:pt x="71" y="9"/>
                </a:cubicBezTo>
                <a:cubicBezTo>
                  <a:pt x="60" y="9"/>
                  <a:pt x="60" y="9"/>
                  <a:pt x="60" y="9"/>
                </a:cubicBezTo>
                <a:cubicBezTo>
                  <a:pt x="60" y="0"/>
                  <a:pt x="60" y="0"/>
                  <a:pt x="60" y="0"/>
                </a:cubicBezTo>
                <a:close/>
                <a:moveTo>
                  <a:pt x="60" y="37"/>
                </a:moveTo>
                <a:cubicBezTo>
                  <a:pt x="71" y="37"/>
                  <a:pt x="71" y="37"/>
                  <a:pt x="71" y="37"/>
                </a:cubicBezTo>
                <a:cubicBezTo>
                  <a:pt x="71" y="88"/>
                  <a:pt x="71" y="88"/>
                  <a:pt x="71" y="88"/>
                </a:cubicBezTo>
                <a:cubicBezTo>
                  <a:pt x="71" y="89"/>
                  <a:pt x="71" y="89"/>
                  <a:pt x="71" y="89"/>
                </a:cubicBezTo>
                <a:cubicBezTo>
                  <a:pt x="67" y="92"/>
                  <a:pt x="64" y="96"/>
                  <a:pt x="60" y="100"/>
                </a:cubicBezTo>
                <a:cubicBezTo>
                  <a:pt x="60" y="37"/>
                  <a:pt x="60" y="37"/>
                  <a:pt x="60" y="37"/>
                </a:cubicBezTo>
                <a:close/>
                <a:moveTo>
                  <a:pt x="71" y="211"/>
                </a:moveTo>
                <a:cubicBezTo>
                  <a:pt x="60" y="211"/>
                  <a:pt x="60" y="211"/>
                  <a:pt x="60" y="211"/>
                </a:cubicBezTo>
                <a:cubicBezTo>
                  <a:pt x="60" y="120"/>
                  <a:pt x="60" y="120"/>
                  <a:pt x="60" y="120"/>
                </a:cubicBezTo>
                <a:cubicBezTo>
                  <a:pt x="64" y="121"/>
                  <a:pt x="68" y="122"/>
                  <a:pt x="71" y="123"/>
                </a:cubicBezTo>
                <a:cubicBezTo>
                  <a:pt x="71" y="137"/>
                  <a:pt x="71" y="137"/>
                  <a:pt x="71" y="137"/>
                </a:cubicBezTo>
                <a:cubicBezTo>
                  <a:pt x="65" y="166"/>
                  <a:pt x="65" y="166"/>
                  <a:pt x="65" y="166"/>
                </a:cubicBezTo>
                <a:cubicBezTo>
                  <a:pt x="71" y="166"/>
                  <a:pt x="71" y="166"/>
                  <a:pt x="71" y="166"/>
                </a:cubicBezTo>
                <a:cubicBezTo>
                  <a:pt x="71" y="211"/>
                  <a:pt x="71" y="211"/>
                  <a:pt x="71" y="211"/>
                </a:cubicBezTo>
                <a:close/>
                <a:moveTo>
                  <a:pt x="71" y="98"/>
                </a:moveTo>
                <a:cubicBezTo>
                  <a:pt x="68" y="102"/>
                  <a:pt x="65" y="108"/>
                  <a:pt x="61" y="115"/>
                </a:cubicBezTo>
                <a:cubicBezTo>
                  <a:pt x="65" y="116"/>
                  <a:pt x="68" y="117"/>
                  <a:pt x="71" y="118"/>
                </a:cubicBezTo>
                <a:lnTo>
                  <a:pt x="71" y="98"/>
                </a:lnTo>
                <a:close/>
                <a:moveTo>
                  <a:pt x="29" y="0"/>
                </a:moveTo>
                <a:cubicBezTo>
                  <a:pt x="60" y="0"/>
                  <a:pt x="60" y="0"/>
                  <a:pt x="60" y="0"/>
                </a:cubicBezTo>
                <a:cubicBezTo>
                  <a:pt x="60" y="9"/>
                  <a:pt x="60" y="9"/>
                  <a:pt x="60" y="9"/>
                </a:cubicBezTo>
                <a:cubicBezTo>
                  <a:pt x="26" y="9"/>
                  <a:pt x="26" y="9"/>
                  <a:pt x="26" y="9"/>
                </a:cubicBezTo>
                <a:cubicBezTo>
                  <a:pt x="18" y="9"/>
                  <a:pt x="12" y="15"/>
                  <a:pt x="12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30"/>
                  <a:pt x="18" y="37"/>
                  <a:pt x="26" y="37"/>
                </a:cubicBezTo>
                <a:cubicBezTo>
                  <a:pt x="60" y="37"/>
                  <a:pt x="60" y="37"/>
                  <a:pt x="60" y="37"/>
                </a:cubicBezTo>
                <a:cubicBezTo>
                  <a:pt x="60" y="100"/>
                  <a:pt x="60" y="100"/>
                  <a:pt x="60" y="100"/>
                </a:cubicBezTo>
                <a:cubicBezTo>
                  <a:pt x="57" y="104"/>
                  <a:pt x="54" y="109"/>
                  <a:pt x="51" y="114"/>
                </a:cubicBezTo>
                <a:cubicBezTo>
                  <a:pt x="48" y="114"/>
                  <a:pt x="46" y="113"/>
                  <a:pt x="45" y="113"/>
                </a:cubicBezTo>
                <a:cubicBezTo>
                  <a:pt x="38" y="113"/>
                  <a:pt x="32" y="115"/>
                  <a:pt x="28" y="118"/>
                </a:cubicBezTo>
                <a:cubicBezTo>
                  <a:pt x="23" y="120"/>
                  <a:pt x="21" y="124"/>
                  <a:pt x="21" y="128"/>
                </a:cubicBezTo>
                <a:cubicBezTo>
                  <a:pt x="21" y="130"/>
                  <a:pt x="22" y="131"/>
                  <a:pt x="23" y="133"/>
                </a:cubicBezTo>
                <a:cubicBezTo>
                  <a:pt x="24" y="134"/>
                  <a:pt x="26" y="134"/>
                  <a:pt x="29" y="134"/>
                </a:cubicBezTo>
                <a:cubicBezTo>
                  <a:pt x="30" y="134"/>
                  <a:pt x="31" y="134"/>
                  <a:pt x="33" y="133"/>
                </a:cubicBezTo>
                <a:cubicBezTo>
                  <a:pt x="34" y="132"/>
                  <a:pt x="35" y="131"/>
                  <a:pt x="35" y="130"/>
                </a:cubicBezTo>
                <a:cubicBezTo>
                  <a:pt x="35" y="129"/>
                  <a:pt x="34" y="128"/>
                  <a:pt x="34" y="127"/>
                </a:cubicBezTo>
                <a:cubicBezTo>
                  <a:pt x="34" y="127"/>
                  <a:pt x="33" y="126"/>
                  <a:pt x="33" y="126"/>
                </a:cubicBezTo>
                <a:cubicBezTo>
                  <a:pt x="34" y="124"/>
                  <a:pt x="35" y="123"/>
                  <a:pt x="38" y="122"/>
                </a:cubicBezTo>
                <a:cubicBezTo>
                  <a:pt x="40" y="121"/>
                  <a:pt x="43" y="120"/>
                  <a:pt x="47" y="120"/>
                </a:cubicBezTo>
                <a:cubicBezTo>
                  <a:pt x="44" y="125"/>
                  <a:pt x="42" y="129"/>
                  <a:pt x="40" y="134"/>
                </a:cubicBezTo>
                <a:cubicBezTo>
                  <a:pt x="33" y="148"/>
                  <a:pt x="30" y="159"/>
                  <a:pt x="30" y="167"/>
                </a:cubicBezTo>
                <a:cubicBezTo>
                  <a:pt x="30" y="173"/>
                  <a:pt x="32" y="176"/>
                  <a:pt x="36" y="178"/>
                </a:cubicBezTo>
                <a:cubicBezTo>
                  <a:pt x="37" y="179"/>
                  <a:pt x="41" y="180"/>
                  <a:pt x="45" y="180"/>
                </a:cubicBezTo>
                <a:cubicBezTo>
                  <a:pt x="44" y="178"/>
                  <a:pt x="44" y="176"/>
                  <a:pt x="44" y="173"/>
                </a:cubicBezTo>
                <a:cubicBezTo>
                  <a:pt x="44" y="170"/>
                  <a:pt x="44" y="167"/>
                  <a:pt x="45" y="163"/>
                </a:cubicBezTo>
                <a:cubicBezTo>
                  <a:pt x="47" y="150"/>
                  <a:pt x="52" y="136"/>
                  <a:pt x="59" y="120"/>
                </a:cubicBezTo>
                <a:cubicBezTo>
                  <a:pt x="59" y="120"/>
                  <a:pt x="60" y="120"/>
                  <a:pt x="60" y="120"/>
                </a:cubicBezTo>
                <a:cubicBezTo>
                  <a:pt x="60" y="211"/>
                  <a:pt x="60" y="211"/>
                  <a:pt x="60" y="211"/>
                </a:cubicBezTo>
                <a:cubicBezTo>
                  <a:pt x="29" y="211"/>
                  <a:pt x="29" y="211"/>
                  <a:pt x="29" y="211"/>
                </a:cubicBezTo>
                <a:cubicBezTo>
                  <a:pt x="13" y="211"/>
                  <a:pt x="0" y="198"/>
                  <a:pt x="0" y="183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13"/>
                  <a:pt x="13" y="0"/>
                  <a:pt x="29" y="0"/>
                </a:cubicBezTo>
                <a:close/>
              </a:path>
            </a:pathLst>
          </a:custGeom>
          <a:solidFill>
            <a:srgbClr val="DCB68A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82" name="Freeform 75"/>
          <p:cNvSpPr>
            <a:spLocks noEditPoints="1"/>
          </p:cNvSpPr>
          <p:nvPr/>
        </p:nvSpPr>
        <p:spPr bwMode="auto">
          <a:xfrm>
            <a:off x="9023815" y="2671738"/>
            <a:ext cx="427323" cy="428513"/>
          </a:xfrm>
          <a:custGeom>
            <a:avLst/>
            <a:gdLst>
              <a:gd name="T0" fmla="*/ 249 w 261"/>
              <a:gd name="T1" fmla="*/ 220 h 262"/>
              <a:gd name="T2" fmla="*/ 261 w 261"/>
              <a:gd name="T3" fmla="*/ 70 h 262"/>
              <a:gd name="T4" fmla="*/ 249 w 261"/>
              <a:gd name="T5" fmla="*/ 70 h 262"/>
              <a:gd name="T6" fmla="*/ 249 w 261"/>
              <a:gd name="T7" fmla="*/ 154 h 262"/>
              <a:gd name="T8" fmla="*/ 227 w 261"/>
              <a:gd name="T9" fmla="*/ 180 h 262"/>
              <a:gd name="T10" fmla="*/ 209 w 261"/>
              <a:gd name="T11" fmla="*/ 262 h 262"/>
              <a:gd name="T12" fmla="*/ 209 w 261"/>
              <a:gd name="T13" fmla="*/ 262 h 262"/>
              <a:gd name="T14" fmla="*/ 209 w 261"/>
              <a:gd name="T15" fmla="*/ 15 h 262"/>
              <a:gd name="T16" fmla="*/ 203 w 261"/>
              <a:gd name="T17" fmla="*/ 28 h 262"/>
              <a:gd name="T18" fmla="*/ 209 w 261"/>
              <a:gd name="T19" fmla="*/ 50 h 262"/>
              <a:gd name="T20" fmla="*/ 201 w 261"/>
              <a:gd name="T21" fmla="*/ 120 h 262"/>
              <a:gd name="T22" fmla="*/ 209 w 261"/>
              <a:gd name="T23" fmla="*/ 197 h 262"/>
              <a:gd name="T24" fmla="*/ 209 w 261"/>
              <a:gd name="T25" fmla="*/ 197 h 262"/>
              <a:gd name="T26" fmla="*/ 195 w 261"/>
              <a:gd name="T27" fmla="*/ 232 h 262"/>
              <a:gd name="T28" fmla="*/ 168 w 261"/>
              <a:gd name="T29" fmla="*/ 36 h 262"/>
              <a:gd name="T30" fmla="*/ 195 w 261"/>
              <a:gd name="T31" fmla="*/ 20 h 262"/>
              <a:gd name="T32" fmla="*/ 195 w 261"/>
              <a:gd name="T33" fmla="*/ 50 h 262"/>
              <a:gd name="T34" fmla="*/ 195 w 261"/>
              <a:gd name="T35" fmla="*/ 120 h 262"/>
              <a:gd name="T36" fmla="*/ 168 w 261"/>
              <a:gd name="T37" fmla="*/ 220 h 262"/>
              <a:gd name="T38" fmla="*/ 192 w 261"/>
              <a:gd name="T39" fmla="*/ 249 h 262"/>
              <a:gd name="T40" fmla="*/ 168 w 261"/>
              <a:gd name="T41" fmla="*/ 21 h 262"/>
              <a:gd name="T42" fmla="*/ 168 w 261"/>
              <a:gd name="T43" fmla="*/ 44 h 262"/>
              <a:gd name="T44" fmla="*/ 135 w 261"/>
              <a:gd name="T45" fmla="*/ 120 h 262"/>
              <a:gd name="T46" fmla="*/ 167 w 261"/>
              <a:gd name="T47" fmla="*/ 198 h 262"/>
              <a:gd name="T48" fmla="*/ 167 w 261"/>
              <a:gd name="T49" fmla="*/ 167 h 262"/>
              <a:gd name="T50" fmla="*/ 130 w 261"/>
              <a:gd name="T51" fmla="*/ 147 h 262"/>
              <a:gd name="T52" fmla="*/ 93 w 261"/>
              <a:gd name="T53" fmla="*/ 44 h 262"/>
              <a:gd name="T54" fmla="*/ 130 w 261"/>
              <a:gd name="T55" fmla="*/ 0 h 262"/>
              <a:gd name="T56" fmla="*/ 126 w 261"/>
              <a:gd name="T57" fmla="*/ 120 h 262"/>
              <a:gd name="T58" fmla="*/ 130 w 261"/>
              <a:gd name="T59" fmla="*/ 159 h 262"/>
              <a:gd name="T60" fmla="*/ 130 w 261"/>
              <a:gd name="T61" fmla="*/ 179 h 262"/>
              <a:gd name="T62" fmla="*/ 130 w 261"/>
              <a:gd name="T63" fmla="*/ 198 h 262"/>
              <a:gd name="T64" fmla="*/ 93 w 261"/>
              <a:gd name="T65" fmla="*/ 3 h 262"/>
              <a:gd name="T66" fmla="*/ 93 w 261"/>
              <a:gd name="T67" fmla="*/ 36 h 262"/>
              <a:gd name="T68" fmla="*/ 67 w 261"/>
              <a:gd name="T69" fmla="*/ 20 h 262"/>
              <a:gd name="T70" fmla="*/ 67 w 261"/>
              <a:gd name="T71" fmla="*/ 70 h 262"/>
              <a:gd name="T72" fmla="*/ 92 w 261"/>
              <a:gd name="T73" fmla="*/ 147 h 262"/>
              <a:gd name="T74" fmla="*/ 92 w 261"/>
              <a:gd name="T75" fmla="*/ 179 h 262"/>
              <a:gd name="T76" fmla="*/ 93 w 261"/>
              <a:gd name="T77" fmla="*/ 198 h 262"/>
              <a:gd name="T78" fmla="*/ 67 w 261"/>
              <a:gd name="T79" fmla="*/ 171 h 262"/>
              <a:gd name="T80" fmla="*/ 69 w 261"/>
              <a:gd name="T81" fmla="*/ 232 h 262"/>
              <a:gd name="T82" fmla="*/ 58 w 261"/>
              <a:gd name="T83" fmla="*/ 28 h 262"/>
              <a:gd name="T84" fmla="*/ 67 w 261"/>
              <a:gd name="T85" fmla="*/ 9 h 262"/>
              <a:gd name="T86" fmla="*/ 67 w 261"/>
              <a:gd name="T87" fmla="*/ 120 h 262"/>
              <a:gd name="T88" fmla="*/ 67 w 261"/>
              <a:gd name="T89" fmla="*/ 188 h 262"/>
              <a:gd name="T90" fmla="*/ 67 w 261"/>
              <a:gd name="T91" fmla="*/ 232 h 262"/>
              <a:gd name="T92" fmla="*/ 67 w 261"/>
              <a:gd name="T93" fmla="*/ 232 h 262"/>
              <a:gd name="T94" fmla="*/ 52 w 261"/>
              <a:gd name="T95" fmla="*/ 50 h 262"/>
              <a:gd name="T96" fmla="*/ 12 w 261"/>
              <a:gd name="T97" fmla="*/ 220 h 262"/>
              <a:gd name="T98" fmla="*/ 52 w 261"/>
              <a:gd name="T99" fmla="*/ 232 h 262"/>
              <a:gd name="T100" fmla="*/ 52 w 261"/>
              <a:gd name="T101" fmla="*/ 232 h 262"/>
              <a:gd name="T102" fmla="*/ 12 w 261"/>
              <a:gd name="T103" fmla="*/ 114 h 262"/>
              <a:gd name="T104" fmla="*/ 0 w 261"/>
              <a:gd name="T105" fmla="*/ 104 h 262"/>
              <a:gd name="T106" fmla="*/ 12 w 261"/>
              <a:gd name="T107" fmla="*/ 154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61" h="262">
                <a:moveTo>
                  <a:pt x="249" y="220"/>
                </a:moveTo>
                <a:cubicBezTo>
                  <a:pt x="249" y="154"/>
                  <a:pt x="249" y="154"/>
                  <a:pt x="249" y="154"/>
                </a:cubicBezTo>
                <a:cubicBezTo>
                  <a:pt x="251" y="157"/>
                  <a:pt x="252" y="160"/>
                  <a:pt x="252" y="164"/>
                </a:cubicBezTo>
                <a:cubicBezTo>
                  <a:pt x="252" y="220"/>
                  <a:pt x="252" y="220"/>
                  <a:pt x="252" y="220"/>
                </a:cubicBezTo>
                <a:cubicBezTo>
                  <a:pt x="249" y="220"/>
                  <a:pt x="249" y="220"/>
                  <a:pt x="249" y="220"/>
                </a:cubicBezTo>
                <a:close/>
                <a:moveTo>
                  <a:pt x="249" y="114"/>
                </a:moveTo>
                <a:cubicBezTo>
                  <a:pt x="249" y="70"/>
                  <a:pt x="249" y="70"/>
                  <a:pt x="249" y="70"/>
                </a:cubicBezTo>
                <a:cubicBezTo>
                  <a:pt x="250" y="70"/>
                  <a:pt x="250" y="70"/>
                  <a:pt x="250" y="69"/>
                </a:cubicBezTo>
                <a:cubicBezTo>
                  <a:pt x="257" y="67"/>
                  <a:pt x="257" y="67"/>
                  <a:pt x="257" y="67"/>
                </a:cubicBezTo>
                <a:cubicBezTo>
                  <a:pt x="259" y="66"/>
                  <a:pt x="261" y="67"/>
                  <a:pt x="261" y="70"/>
                </a:cubicBezTo>
                <a:cubicBezTo>
                  <a:pt x="261" y="104"/>
                  <a:pt x="261" y="104"/>
                  <a:pt x="261" y="104"/>
                </a:cubicBezTo>
                <a:cubicBezTo>
                  <a:pt x="261" y="107"/>
                  <a:pt x="259" y="110"/>
                  <a:pt x="257" y="111"/>
                </a:cubicBezTo>
                <a:cubicBezTo>
                  <a:pt x="250" y="113"/>
                  <a:pt x="250" y="113"/>
                  <a:pt x="250" y="113"/>
                </a:cubicBezTo>
                <a:cubicBezTo>
                  <a:pt x="250" y="114"/>
                  <a:pt x="250" y="114"/>
                  <a:pt x="249" y="114"/>
                </a:cubicBezTo>
                <a:close/>
                <a:moveTo>
                  <a:pt x="249" y="70"/>
                </a:moveTo>
                <a:cubicBezTo>
                  <a:pt x="249" y="114"/>
                  <a:pt x="249" y="114"/>
                  <a:pt x="249" y="114"/>
                </a:cubicBezTo>
                <a:cubicBezTo>
                  <a:pt x="248" y="114"/>
                  <a:pt x="246" y="112"/>
                  <a:pt x="246" y="110"/>
                </a:cubicBezTo>
                <a:cubicBezTo>
                  <a:pt x="246" y="76"/>
                  <a:pt x="246" y="76"/>
                  <a:pt x="246" y="76"/>
                </a:cubicBezTo>
                <a:cubicBezTo>
                  <a:pt x="246" y="74"/>
                  <a:pt x="248" y="71"/>
                  <a:pt x="249" y="70"/>
                </a:cubicBezTo>
                <a:close/>
                <a:moveTo>
                  <a:pt x="249" y="154"/>
                </a:moveTo>
                <a:cubicBezTo>
                  <a:pt x="246" y="150"/>
                  <a:pt x="241" y="146"/>
                  <a:pt x="235" y="146"/>
                </a:cubicBezTo>
                <a:cubicBezTo>
                  <a:pt x="235" y="50"/>
                  <a:pt x="235" y="50"/>
                  <a:pt x="235" y="50"/>
                </a:cubicBezTo>
                <a:cubicBezTo>
                  <a:pt x="209" y="50"/>
                  <a:pt x="209" y="50"/>
                  <a:pt x="209" y="50"/>
                </a:cubicBezTo>
                <a:cubicBezTo>
                  <a:pt x="209" y="162"/>
                  <a:pt x="209" y="162"/>
                  <a:pt x="209" y="162"/>
                </a:cubicBezTo>
                <a:cubicBezTo>
                  <a:pt x="219" y="162"/>
                  <a:pt x="227" y="170"/>
                  <a:pt x="227" y="180"/>
                </a:cubicBezTo>
                <a:cubicBezTo>
                  <a:pt x="227" y="189"/>
                  <a:pt x="219" y="197"/>
                  <a:pt x="209" y="197"/>
                </a:cubicBezTo>
                <a:cubicBezTo>
                  <a:pt x="209" y="220"/>
                  <a:pt x="209" y="220"/>
                  <a:pt x="209" y="220"/>
                </a:cubicBezTo>
                <a:cubicBezTo>
                  <a:pt x="249" y="220"/>
                  <a:pt x="249" y="220"/>
                  <a:pt x="249" y="220"/>
                </a:cubicBezTo>
                <a:cubicBezTo>
                  <a:pt x="249" y="154"/>
                  <a:pt x="249" y="154"/>
                  <a:pt x="249" y="154"/>
                </a:cubicBezTo>
                <a:close/>
                <a:moveTo>
                  <a:pt x="209" y="262"/>
                </a:moveTo>
                <a:cubicBezTo>
                  <a:pt x="209" y="232"/>
                  <a:pt x="209" y="232"/>
                  <a:pt x="209" y="232"/>
                </a:cubicBezTo>
                <a:cubicBezTo>
                  <a:pt x="226" y="232"/>
                  <a:pt x="226" y="232"/>
                  <a:pt x="226" y="232"/>
                </a:cubicBezTo>
                <a:cubicBezTo>
                  <a:pt x="226" y="249"/>
                  <a:pt x="226" y="249"/>
                  <a:pt x="226" y="249"/>
                </a:cubicBezTo>
                <a:cubicBezTo>
                  <a:pt x="226" y="257"/>
                  <a:pt x="220" y="262"/>
                  <a:pt x="213" y="262"/>
                </a:cubicBezTo>
                <a:cubicBezTo>
                  <a:pt x="209" y="262"/>
                  <a:pt x="209" y="262"/>
                  <a:pt x="209" y="262"/>
                </a:cubicBezTo>
                <a:close/>
                <a:moveTo>
                  <a:pt x="209" y="44"/>
                </a:moveTo>
                <a:cubicBezTo>
                  <a:pt x="209" y="15"/>
                  <a:pt x="209" y="15"/>
                  <a:pt x="209" y="15"/>
                </a:cubicBezTo>
                <a:cubicBezTo>
                  <a:pt x="225" y="23"/>
                  <a:pt x="235" y="33"/>
                  <a:pt x="235" y="44"/>
                </a:cubicBezTo>
                <a:lnTo>
                  <a:pt x="209" y="44"/>
                </a:lnTo>
                <a:close/>
                <a:moveTo>
                  <a:pt x="209" y="15"/>
                </a:moveTo>
                <a:cubicBezTo>
                  <a:pt x="209" y="44"/>
                  <a:pt x="209" y="44"/>
                  <a:pt x="209" y="44"/>
                </a:cubicBezTo>
                <a:cubicBezTo>
                  <a:pt x="195" y="44"/>
                  <a:pt x="195" y="44"/>
                  <a:pt x="195" y="44"/>
                </a:cubicBezTo>
                <a:cubicBezTo>
                  <a:pt x="195" y="37"/>
                  <a:pt x="195" y="37"/>
                  <a:pt x="195" y="37"/>
                </a:cubicBezTo>
                <a:cubicBezTo>
                  <a:pt x="195" y="37"/>
                  <a:pt x="195" y="37"/>
                  <a:pt x="195" y="37"/>
                </a:cubicBezTo>
                <a:cubicBezTo>
                  <a:pt x="199" y="37"/>
                  <a:pt x="203" y="33"/>
                  <a:pt x="203" y="28"/>
                </a:cubicBezTo>
                <a:cubicBezTo>
                  <a:pt x="203" y="24"/>
                  <a:pt x="199" y="20"/>
                  <a:pt x="195" y="20"/>
                </a:cubicBezTo>
                <a:cubicBezTo>
                  <a:pt x="195" y="20"/>
                  <a:pt x="195" y="20"/>
                  <a:pt x="195" y="20"/>
                </a:cubicBezTo>
                <a:cubicBezTo>
                  <a:pt x="195" y="9"/>
                  <a:pt x="195" y="9"/>
                  <a:pt x="195" y="9"/>
                </a:cubicBezTo>
                <a:cubicBezTo>
                  <a:pt x="200" y="11"/>
                  <a:pt x="205" y="13"/>
                  <a:pt x="209" y="15"/>
                </a:cubicBezTo>
                <a:close/>
                <a:moveTo>
                  <a:pt x="209" y="50"/>
                </a:moveTo>
                <a:cubicBezTo>
                  <a:pt x="209" y="162"/>
                  <a:pt x="209" y="162"/>
                  <a:pt x="209" y="162"/>
                </a:cubicBezTo>
                <a:cubicBezTo>
                  <a:pt x="209" y="162"/>
                  <a:pt x="209" y="162"/>
                  <a:pt x="209" y="162"/>
                </a:cubicBezTo>
                <a:cubicBezTo>
                  <a:pt x="203" y="162"/>
                  <a:pt x="198" y="166"/>
                  <a:pt x="195" y="171"/>
                </a:cubicBezTo>
                <a:cubicBezTo>
                  <a:pt x="195" y="120"/>
                  <a:pt x="195" y="120"/>
                  <a:pt x="195" y="120"/>
                </a:cubicBezTo>
                <a:cubicBezTo>
                  <a:pt x="201" y="120"/>
                  <a:pt x="201" y="120"/>
                  <a:pt x="201" y="120"/>
                </a:cubicBezTo>
                <a:cubicBezTo>
                  <a:pt x="201" y="70"/>
                  <a:pt x="201" y="70"/>
                  <a:pt x="201" y="70"/>
                </a:cubicBezTo>
                <a:cubicBezTo>
                  <a:pt x="195" y="70"/>
                  <a:pt x="195" y="70"/>
                  <a:pt x="195" y="70"/>
                </a:cubicBezTo>
                <a:cubicBezTo>
                  <a:pt x="195" y="50"/>
                  <a:pt x="195" y="50"/>
                  <a:pt x="195" y="50"/>
                </a:cubicBezTo>
                <a:cubicBezTo>
                  <a:pt x="209" y="50"/>
                  <a:pt x="209" y="50"/>
                  <a:pt x="209" y="50"/>
                </a:cubicBezTo>
                <a:close/>
                <a:moveTo>
                  <a:pt x="209" y="197"/>
                </a:moveTo>
                <a:cubicBezTo>
                  <a:pt x="209" y="220"/>
                  <a:pt x="209" y="220"/>
                  <a:pt x="209" y="220"/>
                </a:cubicBezTo>
                <a:cubicBezTo>
                  <a:pt x="195" y="220"/>
                  <a:pt x="195" y="220"/>
                  <a:pt x="195" y="220"/>
                </a:cubicBezTo>
                <a:cubicBezTo>
                  <a:pt x="195" y="188"/>
                  <a:pt x="195" y="188"/>
                  <a:pt x="195" y="188"/>
                </a:cubicBezTo>
                <a:cubicBezTo>
                  <a:pt x="198" y="193"/>
                  <a:pt x="203" y="197"/>
                  <a:pt x="209" y="197"/>
                </a:cubicBezTo>
                <a:cubicBezTo>
                  <a:pt x="209" y="197"/>
                  <a:pt x="209" y="197"/>
                  <a:pt x="209" y="197"/>
                </a:cubicBezTo>
                <a:close/>
                <a:moveTo>
                  <a:pt x="209" y="232"/>
                </a:moveTo>
                <a:cubicBezTo>
                  <a:pt x="209" y="262"/>
                  <a:pt x="209" y="262"/>
                  <a:pt x="209" y="262"/>
                </a:cubicBezTo>
                <a:cubicBezTo>
                  <a:pt x="206" y="262"/>
                  <a:pt x="206" y="262"/>
                  <a:pt x="206" y="262"/>
                </a:cubicBezTo>
                <a:cubicBezTo>
                  <a:pt x="201" y="262"/>
                  <a:pt x="197" y="260"/>
                  <a:pt x="195" y="257"/>
                </a:cubicBezTo>
                <a:cubicBezTo>
                  <a:pt x="195" y="232"/>
                  <a:pt x="195" y="232"/>
                  <a:pt x="195" y="232"/>
                </a:cubicBezTo>
                <a:lnTo>
                  <a:pt x="209" y="232"/>
                </a:lnTo>
                <a:close/>
                <a:moveTo>
                  <a:pt x="171" y="20"/>
                </a:moveTo>
                <a:cubicBezTo>
                  <a:pt x="175" y="20"/>
                  <a:pt x="179" y="24"/>
                  <a:pt x="179" y="28"/>
                </a:cubicBezTo>
                <a:cubicBezTo>
                  <a:pt x="179" y="33"/>
                  <a:pt x="175" y="37"/>
                  <a:pt x="171" y="37"/>
                </a:cubicBezTo>
                <a:cubicBezTo>
                  <a:pt x="170" y="37"/>
                  <a:pt x="169" y="37"/>
                  <a:pt x="168" y="36"/>
                </a:cubicBezTo>
                <a:cubicBezTo>
                  <a:pt x="168" y="44"/>
                  <a:pt x="168" y="44"/>
                  <a:pt x="168" y="44"/>
                </a:cubicBezTo>
                <a:cubicBezTo>
                  <a:pt x="195" y="44"/>
                  <a:pt x="195" y="44"/>
                  <a:pt x="195" y="44"/>
                </a:cubicBezTo>
                <a:cubicBezTo>
                  <a:pt x="195" y="37"/>
                  <a:pt x="195" y="37"/>
                  <a:pt x="195" y="37"/>
                </a:cubicBezTo>
                <a:cubicBezTo>
                  <a:pt x="190" y="37"/>
                  <a:pt x="186" y="33"/>
                  <a:pt x="186" y="28"/>
                </a:cubicBezTo>
                <a:cubicBezTo>
                  <a:pt x="186" y="24"/>
                  <a:pt x="190" y="20"/>
                  <a:pt x="195" y="20"/>
                </a:cubicBezTo>
                <a:cubicBezTo>
                  <a:pt x="195" y="9"/>
                  <a:pt x="195" y="9"/>
                  <a:pt x="195" y="9"/>
                </a:cubicBezTo>
                <a:cubicBezTo>
                  <a:pt x="187" y="6"/>
                  <a:pt x="178" y="4"/>
                  <a:pt x="168" y="3"/>
                </a:cubicBezTo>
                <a:cubicBezTo>
                  <a:pt x="168" y="21"/>
                  <a:pt x="168" y="21"/>
                  <a:pt x="168" y="21"/>
                </a:cubicBezTo>
                <a:cubicBezTo>
                  <a:pt x="169" y="20"/>
                  <a:pt x="170" y="20"/>
                  <a:pt x="171" y="20"/>
                </a:cubicBezTo>
                <a:close/>
                <a:moveTo>
                  <a:pt x="195" y="50"/>
                </a:moveTo>
                <a:cubicBezTo>
                  <a:pt x="195" y="70"/>
                  <a:pt x="195" y="70"/>
                  <a:pt x="195" y="70"/>
                </a:cubicBezTo>
                <a:cubicBezTo>
                  <a:pt x="168" y="70"/>
                  <a:pt x="168" y="70"/>
                  <a:pt x="168" y="70"/>
                </a:cubicBezTo>
                <a:cubicBezTo>
                  <a:pt x="168" y="50"/>
                  <a:pt x="168" y="50"/>
                  <a:pt x="168" y="50"/>
                </a:cubicBezTo>
                <a:cubicBezTo>
                  <a:pt x="195" y="50"/>
                  <a:pt x="195" y="50"/>
                  <a:pt x="195" y="50"/>
                </a:cubicBezTo>
                <a:close/>
                <a:moveTo>
                  <a:pt x="195" y="120"/>
                </a:moveTo>
                <a:cubicBezTo>
                  <a:pt x="195" y="171"/>
                  <a:pt x="195" y="171"/>
                  <a:pt x="195" y="171"/>
                </a:cubicBezTo>
                <a:cubicBezTo>
                  <a:pt x="193" y="173"/>
                  <a:pt x="192" y="176"/>
                  <a:pt x="192" y="180"/>
                </a:cubicBezTo>
                <a:cubicBezTo>
                  <a:pt x="192" y="183"/>
                  <a:pt x="193" y="186"/>
                  <a:pt x="195" y="188"/>
                </a:cubicBezTo>
                <a:cubicBezTo>
                  <a:pt x="195" y="220"/>
                  <a:pt x="195" y="220"/>
                  <a:pt x="195" y="220"/>
                </a:cubicBezTo>
                <a:cubicBezTo>
                  <a:pt x="168" y="220"/>
                  <a:pt x="168" y="220"/>
                  <a:pt x="168" y="220"/>
                </a:cubicBezTo>
                <a:cubicBezTo>
                  <a:pt x="168" y="120"/>
                  <a:pt x="168" y="120"/>
                  <a:pt x="168" y="120"/>
                </a:cubicBezTo>
                <a:cubicBezTo>
                  <a:pt x="195" y="120"/>
                  <a:pt x="195" y="120"/>
                  <a:pt x="195" y="120"/>
                </a:cubicBezTo>
                <a:close/>
                <a:moveTo>
                  <a:pt x="195" y="232"/>
                </a:moveTo>
                <a:cubicBezTo>
                  <a:pt x="195" y="257"/>
                  <a:pt x="195" y="257"/>
                  <a:pt x="195" y="257"/>
                </a:cubicBezTo>
                <a:cubicBezTo>
                  <a:pt x="193" y="254"/>
                  <a:pt x="192" y="252"/>
                  <a:pt x="192" y="249"/>
                </a:cubicBezTo>
                <a:cubicBezTo>
                  <a:pt x="192" y="232"/>
                  <a:pt x="192" y="232"/>
                  <a:pt x="192" y="232"/>
                </a:cubicBezTo>
                <a:lnTo>
                  <a:pt x="195" y="232"/>
                </a:lnTo>
                <a:close/>
                <a:moveTo>
                  <a:pt x="168" y="36"/>
                </a:moveTo>
                <a:cubicBezTo>
                  <a:pt x="165" y="35"/>
                  <a:pt x="162" y="32"/>
                  <a:pt x="162" y="28"/>
                </a:cubicBezTo>
                <a:cubicBezTo>
                  <a:pt x="162" y="25"/>
                  <a:pt x="165" y="22"/>
                  <a:pt x="168" y="21"/>
                </a:cubicBezTo>
                <a:cubicBezTo>
                  <a:pt x="168" y="3"/>
                  <a:pt x="168" y="3"/>
                  <a:pt x="168" y="3"/>
                </a:cubicBezTo>
                <a:cubicBezTo>
                  <a:pt x="157" y="1"/>
                  <a:pt x="144" y="0"/>
                  <a:pt x="131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0" y="44"/>
                  <a:pt x="130" y="44"/>
                  <a:pt x="130" y="44"/>
                </a:cubicBezTo>
                <a:cubicBezTo>
                  <a:pt x="168" y="44"/>
                  <a:pt x="168" y="44"/>
                  <a:pt x="168" y="44"/>
                </a:cubicBezTo>
                <a:cubicBezTo>
                  <a:pt x="168" y="36"/>
                  <a:pt x="168" y="36"/>
                  <a:pt x="168" y="36"/>
                </a:cubicBezTo>
                <a:close/>
                <a:moveTo>
                  <a:pt x="168" y="50"/>
                </a:moveTo>
                <a:cubicBezTo>
                  <a:pt x="168" y="70"/>
                  <a:pt x="168" y="70"/>
                  <a:pt x="168" y="70"/>
                </a:cubicBezTo>
                <a:cubicBezTo>
                  <a:pt x="135" y="70"/>
                  <a:pt x="135" y="70"/>
                  <a:pt x="135" y="70"/>
                </a:cubicBezTo>
                <a:cubicBezTo>
                  <a:pt x="135" y="120"/>
                  <a:pt x="135" y="120"/>
                  <a:pt x="135" y="120"/>
                </a:cubicBezTo>
                <a:cubicBezTo>
                  <a:pt x="168" y="120"/>
                  <a:pt x="168" y="120"/>
                  <a:pt x="168" y="120"/>
                </a:cubicBezTo>
                <a:cubicBezTo>
                  <a:pt x="168" y="220"/>
                  <a:pt x="168" y="220"/>
                  <a:pt x="168" y="220"/>
                </a:cubicBezTo>
                <a:cubicBezTo>
                  <a:pt x="130" y="220"/>
                  <a:pt x="130" y="220"/>
                  <a:pt x="130" y="220"/>
                </a:cubicBezTo>
                <a:cubicBezTo>
                  <a:pt x="130" y="198"/>
                  <a:pt x="130" y="198"/>
                  <a:pt x="130" y="198"/>
                </a:cubicBezTo>
                <a:cubicBezTo>
                  <a:pt x="167" y="198"/>
                  <a:pt x="167" y="198"/>
                  <a:pt x="167" y="198"/>
                </a:cubicBezTo>
                <a:cubicBezTo>
                  <a:pt x="167" y="187"/>
                  <a:pt x="167" y="187"/>
                  <a:pt x="167" y="187"/>
                </a:cubicBezTo>
                <a:cubicBezTo>
                  <a:pt x="130" y="187"/>
                  <a:pt x="130" y="187"/>
                  <a:pt x="130" y="187"/>
                </a:cubicBezTo>
                <a:cubicBezTo>
                  <a:pt x="130" y="179"/>
                  <a:pt x="130" y="179"/>
                  <a:pt x="130" y="179"/>
                </a:cubicBezTo>
                <a:cubicBezTo>
                  <a:pt x="167" y="179"/>
                  <a:pt x="167" y="179"/>
                  <a:pt x="167" y="179"/>
                </a:cubicBezTo>
                <a:cubicBezTo>
                  <a:pt x="167" y="167"/>
                  <a:pt x="167" y="167"/>
                  <a:pt x="167" y="167"/>
                </a:cubicBezTo>
                <a:cubicBezTo>
                  <a:pt x="130" y="167"/>
                  <a:pt x="130" y="167"/>
                  <a:pt x="130" y="167"/>
                </a:cubicBezTo>
                <a:cubicBezTo>
                  <a:pt x="130" y="159"/>
                  <a:pt x="130" y="159"/>
                  <a:pt x="130" y="159"/>
                </a:cubicBezTo>
                <a:cubicBezTo>
                  <a:pt x="167" y="159"/>
                  <a:pt x="167" y="159"/>
                  <a:pt x="167" y="159"/>
                </a:cubicBezTo>
                <a:cubicBezTo>
                  <a:pt x="167" y="147"/>
                  <a:pt x="167" y="147"/>
                  <a:pt x="167" y="147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30" y="50"/>
                  <a:pt x="130" y="50"/>
                  <a:pt x="130" y="50"/>
                </a:cubicBezTo>
                <a:lnTo>
                  <a:pt x="168" y="50"/>
                </a:lnTo>
                <a:close/>
                <a:moveTo>
                  <a:pt x="130" y="0"/>
                </a:moveTo>
                <a:cubicBezTo>
                  <a:pt x="130" y="44"/>
                  <a:pt x="130" y="44"/>
                  <a:pt x="130" y="44"/>
                </a:cubicBezTo>
                <a:cubicBezTo>
                  <a:pt x="93" y="44"/>
                  <a:pt x="93" y="44"/>
                  <a:pt x="93" y="44"/>
                </a:cubicBezTo>
                <a:cubicBezTo>
                  <a:pt x="93" y="36"/>
                  <a:pt x="93" y="36"/>
                  <a:pt x="93" y="36"/>
                </a:cubicBezTo>
                <a:cubicBezTo>
                  <a:pt x="96" y="35"/>
                  <a:pt x="99" y="32"/>
                  <a:pt x="99" y="28"/>
                </a:cubicBezTo>
                <a:cubicBezTo>
                  <a:pt x="99" y="25"/>
                  <a:pt x="96" y="22"/>
                  <a:pt x="93" y="21"/>
                </a:cubicBezTo>
                <a:cubicBezTo>
                  <a:pt x="93" y="3"/>
                  <a:pt x="93" y="3"/>
                  <a:pt x="93" y="3"/>
                </a:cubicBezTo>
                <a:cubicBezTo>
                  <a:pt x="104" y="1"/>
                  <a:pt x="117" y="0"/>
                  <a:pt x="130" y="0"/>
                </a:cubicBezTo>
                <a:close/>
                <a:moveTo>
                  <a:pt x="130" y="50"/>
                </a:moveTo>
                <a:cubicBezTo>
                  <a:pt x="130" y="147"/>
                  <a:pt x="130" y="147"/>
                  <a:pt x="130" y="147"/>
                </a:cubicBezTo>
                <a:cubicBezTo>
                  <a:pt x="93" y="147"/>
                  <a:pt x="93" y="147"/>
                  <a:pt x="93" y="147"/>
                </a:cubicBezTo>
                <a:cubicBezTo>
                  <a:pt x="93" y="120"/>
                  <a:pt x="93" y="120"/>
                  <a:pt x="93" y="120"/>
                </a:cubicBezTo>
                <a:cubicBezTo>
                  <a:pt x="126" y="120"/>
                  <a:pt x="126" y="120"/>
                  <a:pt x="126" y="120"/>
                </a:cubicBezTo>
                <a:cubicBezTo>
                  <a:pt x="126" y="70"/>
                  <a:pt x="126" y="70"/>
                  <a:pt x="126" y="70"/>
                </a:cubicBezTo>
                <a:cubicBezTo>
                  <a:pt x="93" y="70"/>
                  <a:pt x="93" y="70"/>
                  <a:pt x="93" y="70"/>
                </a:cubicBezTo>
                <a:cubicBezTo>
                  <a:pt x="93" y="50"/>
                  <a:pt x="93" y="50"/>
                  <a:pt x="93" y="50"/>
                </a:cubicBezTo>
                <a:cubicBezTo>
                  <a:pt x="130" y="50"/>
                  <a:pt x="130" y="50"/>
                  <a:pt x="130" y="50"/>
                </a:cubicBezTo>
                <a:close/>
                <a:moveTo>
                  <a:pt x="130" y="159"/>
                </a:moveTo>
                <a:cubicBezTo>
                  <a:pt x="130" y="167"/>
                  <a:pt x="130" y="167"/>
                  <a:pt x="130" y="167"/>
                </a:cubicBezTo>
                <a:cubicBezTo>
                  <a:pt x="93" y="167"/>
                  <a:pt x="93" y="167"/>
                  <a:pt x="93" y="167"/>
                </a:cubicBezTo>
                <a:cubicBezTo>
                  <a:pt x="93" y="159"/>
                  <a:pt x="93" y="159"/>
                  <a:pt x="93" y="159"/>
                </a:cubicBezTo>
                <a:cubicBezTo>
                  <a:pt x="130" y="159"/>
                  <a:pt x="130" y="159"/>
                  <a:pt x="130" y="159"/>
                </a:cubicBezTo>
                <a:close/>
                <a:moveTo>
                  <a:pt x="130" y="179"/>
                </a:moveTo>
                <a:cubicBezTo>
                  <a:pt x="130" y="187"/>
                  <a:pt x="130" y="187"/>
                  <a:pt x="130" y="187"/>
                </a:cubicBezTo>
                <a:cubicBezTo>
                  <a:pt x="93" y="187"/>
                  <a:pt x="93" y="187"/>
                  <a:pt x="93" y="187"/>
                </a:cubicBezTo>
                <a:cubicBezTo>
                  <a:pt x="93" y="179"/>
                  <a:pt x="93" y="179"/>
                  <a:pt x="93" y="179"/>
                </a:cubicBezTo>
                <a:cubicBezTo>
                  <a:pt x="130" y="179"/>
                  <a:pt x="130" y="179"/>
                  <a:pt x="130" y="179"/>
                </a:cubicBezTo>
                <a:close/>
                <a:moveTo>
                  <a:pt x="130" y="198"/>
                </a:moveTo>
                <a:cubicBezTo>
                  <a:pt x="130" y="220"/>
                  <a:pt x="130" y="220"/>
                  <a:pt x="130" y="220"/>
                </a:cubicBezTo>
                <a:cubicBezTo>
                  <a:pt x="93" y="220"/>
                  <a:pt x="93" y="220"/>
                  <a:pt x="93" y="220"/>
                </a:cubicBezTo>
                <a:cubicBezTo>
                  <a:pt x="93" y="198"/>
                  <a:pt x="93" y="198"/>
                  <a:pt x="93" y="198"/>
                </a:cubicBezTo>
                <a:lnTo>
                  <a:pt x="130" y="198"/>
                </a:lnTo>
                <a:close/>
                <a:moveTo>
                  <a:pt x="93" y="3"/>
                </a:moveTo>
                <a:cubicBezTo>
                  <a:pt x="93" y="21"/>
                  <a:pt x="93" y="21"/>
                  <a:pt x="93" y="21"/>
                </a:cubicBezTo>
                <a:cubicBezTo>
                  <a:pt x="92" y="20"/>
                  <a:pt x="92" y="20"/>
                  <a:pt x="91" y="20"/>
                </a:cubicBezTo>
                <a:cubicBezTo>
                  <a:pt x="86" y="20"/>
                  <a:pt x="83" y="24"/>
                  <a:pt x="83" y="28"/>
                </a:cubicBezTo>
                <a:cubicBezTo>
                  <a:pt x="83" y="33"/>
                  <a:pt x="86" y="37"/>
                  <a:pt x="91" y="37"/>
                </a:cubicBezTo>
                <a:cubicBezTo>
                  <a:pt x="92" y="37"/>
                  <a:pt x="92" y="37"/>
                  <a:pt x="93" y="36"/>
                </a:cubicBezTo>
                <a:cubicBezTo>
                  <a:pt x="93" y="44"/>
                  <a:pt x="93" y="44"/>
                  <a:pt x="93" y="44"/>
                </a:cubicBezTo>
                <a:cubicBezTo>
                  <a:pt x="67" y="44"/>
                  <a:pt x="67" y="44"/>
                  <a:pt x="67" y="44"/>
                </a:cubicBezTo>
                <a:cubicBezTo>
                  <a:pt x="67" y="37"/>
                  <a:pt x="67" y="37"/>
                  <a:pt x="67" y="37"/>
                </a:cubicBezTo>
                <a:cubicBezTo>
                  <a:pt x="71" y="37"/>
                  <a:pt x="75" y="33"/>
                  <a:pt x="75" y="28"/>
                </a:cubicBezTo>
                <a:cubicBezTo>
                  <a:pt x="75" y="24"/>
                  <a:pt x="71" y="20"/>
                  <a:pt x="67" y="20"/>
                </a:cubicBezTo>
                <a:cubicBezTo>
                  <a:pt x="67" y="9"/>
                  <a:pt x="67" y="9"/>
                  <a:pt x="67" y="9"/>
                </a:cubicBezTo>
                <a:cubicBezTo>
                  <a:pt x="75" y="6"/>
                  <a:pt x="84" y="4"/>
                  <a:pt x="93" y="3"/>
                </a:cubicBezTo>
                <a:close/>
                <a:moveTo>
                  <a:pt x="93" y="50"/>
                </a:moveTo>
                <a:cubicBezTo>
                  <a:pt x="93" y="70"/>
                  <a:pt x="93" y="70"/>
                  <a:pt x="93" y="70"/>
                </a:cubicBezTo>
                <a:cubicBezTo>
                  <a:pt x="67" y="70"/>
                  <a:pt x="67" y="70"/>
                  <a:pt x="67" y="70"/>
                </a:cubicBezTo>
                <a:cubicBezTo>
                  <a:pt x="67" y="50"/>
                  <a:pt x="67" y="50"/>
                  <a:pt x="67" y="50"/>
                </a:cubicBezTo>
                <a:cubicBezTo>
                  <a:pt x="93" y="50"/>
                  <a:pt x="93" y="50"/>
                  <a:pt x="93" y="50"/>
                </a:cubicBezTo>
                <a:close/>
                <a:moveTo>
                  <a:pt x="93" y="120"/>
                </a:moveTo>
                <a:cubicBezTo>
                  <a:pt x="93" y="147"/>
                  <a:pt x="93" y="147"/>
                  <a:pt x="93" y="147"/>
                </a:cubicBezTo>
                <a:cubicBezTo>
                  <a:pt x="92" y="147"/>
                  <a:pt x="92" y="147"/>
                  <a:pt x="92" y="147"/>
                </a:cubicBezTo>
                <a:cubicBezTo>
                  <a:pt x="92" y="159"/>
                  <a:pt x="92" y="159"/>
                  <a:pt x="92" y="159"/>
                </a:cubicBezTo>
                <a:cubicBezTo>
                  <a:pt x="93" y="159"/>
                  <a:pt x="93" y="159"/>
                  <a:pt x="93" y="159"/>
                </a:cubicBezTo>
                <a:cubicBezTo>
                  <a:pt x="93" y="167"/>
                  <a:pt x="93" y="167"/>
                  <a:pt x="93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79"/>
                  <a:pt x="92" y="179"/>
                  <a:pt x="92" y="179"/>
                </a:cubicBezTo>
                <a:cubicBezTo>
                  <a:pt x="93" y="179"/>
                  <a:pt x="93" y="179"/>
                  <a:pt x="93" y="179"/>
                </a:cubicBezTo>
                <a:cubicBezTo>
                  <a:pt x="93" y="187"/>
                  <a:pt x="93" y="187"/>
                  <a:pt x="93" y="187"/>
                </a:cubicBezTo>
                <a:cubicBezTo>
                  <a:pt x="92" y="187"/>
                  <a:pt x="92" y="187"/>
                  <a:pt x="92" y="187"/>
                </a:cubicBezTo>
                <a:cubicBezTo>
                  <a:pt x="92" y="198"/>
                  <a:pt x="92" y="198"/>
                  <a:pt x="92" y="198"/>
                </a:cubicBezTo>
                <a:cubicBezTo>
                  <a:pt x="93" y="198"/>
                  <a:pt x="93" y="198"/>
                  <a:pt x="93" y="198"/>
                </a:cubicBezTo>
                <a:cubicBezTo>
                  <a:pt x="93" y="220"/>
                  <a:pt x="93" y="220"/>
                  <a:pt x="93" y="220"/>
                </a:cubicBezTo>
                <a:cubicBezTo>
                  <a:pt x="67" y="220"/>
                  <a:pt x="67" y="220"/>
                  <a:pt x="67" y="220"/>
                </a:cubicBezTo>
                <a:cubicBezTo>
                  <a:pt x="67" y="188"/>
                  <a:pt x="67" y="188"/>
                  <a:pt x="67" y="188"/>
                </a:cubicBezTo>
                <a:cubicBezTo>
                  <a:pt x="68" y="186"/>
                  <a:pt x="69" y="183"/>
                  <a:pt x="69" y="180"/>
                </a:cubicBezTo>
                <a:cubicBezTo>
                  <a:pt x="69" y="176"/>
                  <a:pt x="68" y="173"/>
                  <a:pt x="67" y="171"/>
                </a:cubicBezTo>
                <a:cubicBezTo>
                  <a:pt x="67" y="120"/>
                  <a:pt x="67" y="120"/>
                  <a:pt x="67" y="120"/>
                </a:cubicBezTo>
                <a:cubicBezTo>
                  <a:pt x="93" y="120"/>
                  <a:pt x="93" y="120"/>
                  <a:pt x="93" y="120"/>
                </a:cubicBezTo>
                <a:close/>
                <a:moveTo>
                  <a:pt x="67" y="257"/>
                </a:moveTo>
                <a:cubicBezTo>
                  <a:pt x="67" y="232"/>
                  <a:pt x="67" y="232"/>
                  <a:pt x="67" y="232"/>
                </a:cubicBezTo>
                <a:cubicBezTo>
                  <a:pt x="69" y="232"/>
                  <a:pt x="69" y="232"/>
                  <a:pt x="69" y="232"/>
                </a:cubicBezTo>
                <a:cubicBezTo>
                  <a:pt x="69" y="249"/>
                  <a:pt x="69" y="249"/>
                  <a:pt x="69" y="249"/>
                </a:cubicBezTo>
                <a:cubicBezTo>
                  <a:pt x="69" y="252"/>
                  <a:pt x="68" y="254"/>
                  <a:pt x="67" y="257"/>
                </a:cubicBezTo>
                <a:close/>
                <a:moveTo>
                  <a:pt x="67" y="9"/>
                </a:moveTo>
                <a:cubicBezTo>
                  <a:pt x="67" y="20"/>
                  <a:pt x="67" y="20"/>
                  <a:pt x="67" y="20"/>
                </a:cubicBezTo>
                <a:cubicBezTo>
                  <a:pt x="62" y="20"/>
                  <a:pt x="58" y="24"/>
                  <a:pt x="58" y="28"/>
                </a:cubicBezTo>
                <a:cubicBezTo>
                  <a:pt x="58" y="33"/>
                  <a:pt x="62" y="37"/>
                  <a:pt x="67" y="37"/>
                </a:cubicBezTo>
                <a:cubicBezTo>
                  <a:pt x="67" y="44"/>
                  <a:pt x="67" y="44"/>
                  <a:pt x="67" y="44"/>
                </a:cubicBezTo>
                <a:cubicBezTo>
                  <a:pt x="52" y="44"/>
                  <a:pt x="52" y="44"/>
                  <a:pt x="52" y="44"/>
                </a:cubicBezTo>
                <a:cubicBezTo>
                  <a:pt x="52" y="15"/>
                  <a:pt x="52" y="15"/>
                  <a:pt x="52" y="15"/>
                </a:cubicBezTo>
                <a:cubicBezTo>
                  <a:pt x="56" y="13"/>
                  <a:pt x="61" y="11"/>
                  <a:pt x="67" y="9"/>
                </a:cubicBezTo>
                <a:close/>
                <a:moveTo>
                  <a:pt x="67" y="50"/>
                </a:moveTo>
                <a:cubicBezTo>
                  <a:pt x="67" y="70"/>
                  <a:pt x="67" y="70"/>
                  <a:pt x="67" y="70"/>
                </a:cubicBezTo>
                <a:cubicBezTo>
                  <a:pt x="60" y="70"/>
                  <a:pt x="60" y="70"/>
                  <a:pt x="60" y="70"/>
                </a:cubicBezTo>
                <a:cubicBezTo>
                  <a:pt x="60" y="120"/>
                  <a:pt x="60" y="120"/>
                  <a:pt x="60" y="120"/>
                </a:cubicBezTo>
                <a:cubicBezTo>
                  <a:pt x="67" y="120"/>
                  <a:pt x="67" y="120"/>
                  <a:pt x="67" y="120"/>
                </a:cubicBezTo>
                <a:cubicBezTo>
                  <a:pt x="67" y="171"/>
                  <a:pt x="67" y="171"/>
                  <a:pt x="67" y="171"/>
                </a:cubicBezTo>
                <a:cubicBezTo>
                  <a:pt x="64" y="166"/>
                  <a:pt x="58" y="162"/>
                  <a:pt x="52" y="162"/>
                </a:cubicBezTo>
                <a:cubicBezTo>
                  <a:pt x="52" y="50"/>
                  <a:pt x="52" y="50"/>
                  <a:pt x="52" y="50"/>
                </a:cubicBezTo>
                <a:cubicBezTo>
                  <a:pt x="67" y="50"/>
                  <a:pt x="67" y="50"/>
                  <a:pt x="67" y="50"/>
                </a:cubicBezTo>
                <a:close/>
                <a:moveTo>
                  <a:pt x="67" y="188"/>
                </a:moveTo>
                <a:cubicBezTo>
                  <a:pt x="67" y="220"/>
                  <a:pt x="67" y="220"/>
                  <a:pt x="67" y="220"/>
                </a:cubicBezTo>
                <a:cubicBezTo>
                  <a:pt x="52" y="220"/>
                  <a:pt x="52" y="220"/>
                  <a:pt x="52" y="220"/>
                </a:cubicBezTo>
                <a:cubicBezTo>
                  <a:pt x="52" y="197"/>
                  <a:pt x="52" y="197"/>
                  <a:pt x="52" y="197"/>
                </a:cubicBezTo>
                <a:cubicBezTo>
                  <a:pt x="58" y="197"/>
                  <a:pt x="64" y="193"/>
                  <a:pt x="67" y="188"/>
                </a:cubicBezTo>
                <a:close/>
                <a:moveTo>
                  <a:pt x="67" y="232"/>
                </a:moveTo>
                <a:cubicBezTo>
                  <a:pt x="67" y="257"/>
                  <a:pt x="67" y="257"/>
                  <a:pt x="67" y="257"/>
                </a:cubicBezTo>
                <a:cubicBezTo>
                  <a:pt x="64" y="260"/>
                  <a:pt x="60" y="262"/>
                  <a:pt x="56" y="262"/>
                </a:cubicBezTo>
                <a:cubicBezTo>
                  <a:pt x="52" y="262"/>
                  <a:pt x="52" y="262"/>
                  <a:pt x="52" y="262"/>
                </a:cubicBezTo>
                <a:cubicBezTo>
                  <a:pt x="52" y="232"/>
                  <a:pt x="52" y="232"/>
                  <a:pt x="52" y="232"/>
                </a:cubicBezTo>
                <a:lnTo>
                  <a:pt x="67" y="232"/>
                </a:lnTo>
                <a:close/>
                <a:moveTo>
                  <a:pt x="52" y="15"/>
                </a:moveTo>
                <a:cubicBezTo>
                  <a:pt x="52" y="44"/>
                  <a:pt x="52" y="44"/>
                  <a:pt x="52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7" y="33"/>
                  <a:pt x="36" y="23"/>
                  <a:pt x="52" y="15"/>
                </a:cubicBezTo>
                <a:close/>
                <a:moveTo>
                  <a:pt x="52" y="50"/>
                </a:moveTo>
                <a:cubicBezTo>
                  <a:pt x="52" y="162"/>
                  <a:pt x="52" y="162"/>
                  <a:pt x="52" y="162"/>
                </a:cubicBezTo>
                <a:cubicBezTo>
                  <a:pt x="42" y="162"/>
                  <a:pt x="35" y="170"/>
                  <a:pt x="35" y="180"/>
                </a:cubicBezTo>
                <a:cubicBezTo>
                  <a:pt x="35" y="189"/>
                  <a:pt x="42" y="197"/>
                  <a:pt x="52" y="197"/>
                </a:cubicBezTo>
                <a:cubicBezTo>
                  <a:pt x="52" y="220"/>
                  <a:pt x="52" y="220"/>
                  <a:pt x="52" y="220"/>
                </a:cubicBezTo>
                <a:cubicBezTo>
                  <a:pt x="12" y="220"/>
                  <a:pt x="12" y="220"/>
                  <a:pt x="12" y="220"/>
                </a:cubicBezTo>
                <a:cubicBezTo>
                  <a:pt x="12" y="154"/>
                  <a:pt x="12" y="154"/>
                  <a:pt x="12" y="154"/>
                </a:cubicBezTo>
                <a:cubicBezTo>
                  <a:pt x="15" y="150"/>
                  <a:pt x="21" y="146"/>
                  <a:pt x="27" y="146"/>
                </a:cubicBezTo>
                <a:cubicBezTo>
                  <a:pt x="27" y="50"/>
                  <a:pt x="27" y="50"/>
                  <a:pt x="27" y="50"/>
                </a:cubicBezTo>
                <a:cubicBezTo>
                  <a:pt x="52" y="50"/>
                  <a:pt x="52" y="50"/>
                  <a:pt x="52" y="50"/>
                </a:cubicBezTo>
                <a:close/>
                <a:moveTo>
                  <a:pt x="52" y="232"/>
                </a:moveTo>
                <a:cubicBezTo>
                  <a:pt x="52" y="262"/>
                  <a:pt x="52" y="262"/>
                  <a:pt x="52" y="262"/>
                </a:cubicBezTo>
                <a:cubicBezTo>
                  <a:pt x="48" y="262"/>
                  <a:pt x="48" y="262"/>
                  <a:pt x="48" y="262"/>
                </a:cubicBezTo>
                <a:cubicBezTo>
                  <a:pt x="41" y="262"/>
                  <a:pt x="35" y="257"/>
                  <a:pt x="35" y="249"/>
                </a:cubicBezTo>
                <a:cubicBezTo>
                  <a:pt x="35" y="232"/>
                  <a:pt x="35" y="232"/>
                  <a:pt x="35" y="232"/>
                </a:cubicBezTo>
                <a:cubicBezTo>
                  <a:pt x="52" y="232"/>
                  <a:pt x="52" y="232"/>
                  <a:pt x="52" y="232"/>
                </a:cubicBezTo>
                <a:close/>
                <a:moveTo>
                  <a:pt x="12" y="114"/>
                </a:moveTo>
                <a:cubicBezTo>
                  <a:pt x="14" y="114"/>
                  <a:pt x="15" y="112"/>
                  <a:pt x="15" y="110"/>
                </a:cubicBezTo>
                <a:cubicBezTo>
                  <a:pt x="15" y="76"/>
                  <a:pt x="15" y="76"/>
                  <a:pt x="15" y="76"/>
                </a:cubicBezTo>
                <a:cubicBezTo>
                  <a:pt x="15" y="74"/>
                  <a:pt x="14" y="71"/>
                  <a:pt x="12" y="70"/>
                </a:cubicBezTo>
                <a:lnTo>
                  <a:pt x="12" y="114"/>
                </a:lnTo>
                <a:close/>
                <a:moveTo>
                  <a:pt x="12" y="70"/>
                </a:moveTo>
                <a:cubicBezTo>
                  <a:pt x="12" y="114"/>
                  <a:pt x="12" y="114"/>
                  <a:pt x="12" y="114"/>
                </a:cubicBezTo>
                <a:cubicBezTo>
                  <a:pt x="12" y="114"/>
                  <a:pt x="11" y="114"/>
                  <a:pt x="11" y="113"/>
                </a:cubicBezTo>
                <a:cubicBezTo>
                  <a:pt x="4" y="111"/>
                  <a:pt x="4" y="111"/>
                  <a:pt x="4" y="111"/>
                </a:cubicBezTo>
                <a:cubicBezTo>
                  <a:pt x="2" y="110"/>
                  <a:pt x="0" y="107"/>
                  <a:pt x="0" y="104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67"/>
                  <a:pt x="2" y="66"/>
                  <a:pt x="4" y="67"/>
                </a:cubicBezTo>
                <a:cubicBezTo>
                  <a:pt x="11" y="69"/>
                  <a:pt x="11" y="69"/>
                  <a:pt x="11" y="69"/>
                </a:cubicBezTo>
                <a:cubicBezTo>
                  <a:pt x="11" y="70"/>
                  <a:pt x="12" y="70"/>
                  <a:pt x="12" y="70"/>
                </a:cubicBezTo>
                <a:close/>
                <a:moveTo>
                  <a:pt x="12" y="154"/>
                </a:moveTo>
                <a:cubicBezTo>
                  <a:pt x="12" y="220"/>
                  <a:pt x="12" y="220"/>
                  <a:pt x="12" y="220"/>
                </a:cubicBezTo>
                <a:cubicBezTo>
                  <a:pt x="9" y="220"/>
                  <a:pt x="9" y="220"/>
                  <a:pt x="9" y="220"/>
                </a:cubicBezTo>
                <a:cubicBezTo>
                  <a:pt x="9" y="164"/>
                  <a:pt x="9" y="164"/>
                  <a:pt x="9" y="164"/>
                </a:cubicBezTo>
                <a:cubicBezTo>
                  <a:pt x="9" y="160"/>
                  <a:pt x="10" y="157"/>
                  <a:pt x="12" y="154"/>
                </a:cubicBezTo>
                <a:close/>
              </a:path>
            </a:pathLst>
          </a:custGeom>
          <a:solidFill>
            <a:srgbClr val="65A896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83" name="Freeform 76"/>
          <p:cNvSpPr>
            <a:spLocks noEditPoints="1"/>
          </p:cNvSpPr>
          <p:nvPr/>
        </p:nvSpPr>
        <p:spPr bwMode="auto">
          <a:xfrm>
            <a:off x="8597682" y="3224045"/>
            <a:ext cx="482078" cy="365427"/>
          </a:xfrm>
          <a:custGeom>
            <a:avLst/>
            <a:gdLst>
              <a:gd name="T0" fmla="*/ 271 w 295"/>
              <a:gd name="T1" fmla="*/ 0 h 224"/>
              <a:gd name="T2" fmla="*/ 277 w 295"/>
              <a:gd name="T3" fmla="*/ 35 h 224"/>
              <a:gd name="T4" fmla="*/ 224 w 295"/>
              <a:gd name="T5" fmla="*/ 224 h 224"/>
              <a:gd name="T6" fmla="*/ 248 w 295"/>
              <a:gd name="T7" fmla="*/ 188 h 224"/>
              <a:gd name="T8" fmla="*/ 249 w 295"/>
              <a:gd name="T9" fmla="*/ 29 h 224"/>
              <a:gd name="T10" fmla="*/ 224 w 295"/>
              <a:gd name="T11" fmla="*/ 194 h 224"/>
              <a:gd name="T12" fmla="*/ 224 w 295"/>
              <a:gd name="T13" fmla="*/ 16 h 224"/>
              <a:gd name="T14" fmla="*/ 224 w 295"/>
              <a:gd name="T15" fmla="*/ 208 h 224"/>
              <a:gd name="T16" fmla="*/ 224 w 295"/>
              <a:gd name="T17" fmla="*/ 179 h 224"/>
              <a:gd name="T18" fmla="*/ 224 w 295"/>
              <a:gd name="T19" fmla="*/ 194 h 224"/>
              <a:gd name="T20" fmla="*/ 201 w 295"/>
              <a:gd name="T21" fmla="*/ 128 h 224"/>
              <a:gd name="T22" fmla="*/ 203 w 295"/>
              <a:gd name="T23" fmla="*/ 98 h 224"/>
              <a:gd name="T24" fmla="*/ 195 w 295"/>
              <a:gd name="T25" fmla="*/ 67 h 224"/>
              <a:gd name="T26" fmla="*/ 187 w 295"/>
              <a:gd name="T27" fmla="*/ 128 h 224"/>
              <a:gd name="T28" fmla="*/ 187 w 295"/>
              <a:gd name="T29" fmla="*/ 100 h 224"/>
              <a:gd name="T30" fmla="*/ 190 w 295"/>
              <a:gd name="T31" fmla="*/ 75 h 224"/>
              <a:gd name="T32" fmla="*/ 187 w 295"/>
              <a:gd name="T33" fmla="*/ 0 h 224"/>
              <a:gd name="T34" fmla="*/ 187 w 295"/>
              <a:gd name="T35" fmla="*/ 0 h 224"/>
              <a:gd name="T36" fmla="*/ 147 w 295"/>
              <a:gd name="T37" fmla="*/ 208 h 224"/>
              <a:gd name="T38" fmla="*/ 182 w 295"/>
              <a:gd name="T39" fmla="*/ 67 h 224"/>
              <a:gd name="T40" fmla="*/ 168 w 295"/>
              <a:gd name="T41" fmla="*/ 109 h 224"/>
              <a:gd name="T42" fmla="*/ 187 w 295"/>
              <a:gd name="T43" fmla="*/ 194 h 224"/>
              <a:gd name="T44" fmla="*/ 148 w 295"/>
              <a:gd name="T45" fmla="*/ 125 h 224"/>
              <a:gd name="T46" fmla="*/ 147 w 295"/>
              <a:gd name="T47" fmla="*/ 106 h 224"/>
              <a:gd name="T48" fmla="*/ 184 w 295"/>
              <a:gd name="T49" fmla="*/ 70 h 224"/>
              <a:gd name="T50" fmla="*/ 187 w 295"/>
              <a:gd name="T51" fmla="*/ 91 h 224"/>
              <a:gd name="T52" fmla="*/ 179 w 295"/>
              <a:gd name="T53" fmla="*/ 116 h 224"/>
              <a:gd name="T54" fmla="*/ 187 w 295"/>
              <a:gd name="T55" fmla="*/ 100 h 224"/>
              <a:gd name="T56" fmla="*/ 147 w 295"/>
              <a:gd name="T57" fmla="*/ 16 h 224"/>
              <a:gd name="T58" fmla="*/ 147 w 295"/>
              <a:gd name="T59" fmla="*/ 208 h 224"/>
              <a:gd name="T60" fmla="*/ 147 w 295"/>
              <a:gd name="T61" fmla="*/ 106 h 224"/>
              <a:gd name="T62" fmla="*/ 127 w 295"/>
              <a:gd name="T63" fmla="*/ 121 h 224"/>
              <a:gd name="T64" fmla="*/ 147 w 295"/>
              <a:gd name="T65" fmla="*/ 137 h 224"/>
              <a:gd name="T66" fmla="*/ 102 w 295"/>
              <a:gd name="T67" fmla="*/ 156 h 224"/>
              <a:gd name="T68" fmla="*/ 109 w 295"/>
              <a:gd name="T69" fmla="*/ 113 h 224"/>
              <a:gd name="T70" fmla="*/ 100 w 295"/>
              <a:gd name="T71" fmla="*/ 93 h 224"/>
              <a:gd name="T72" fmla="*/ 111 w 295"/>
              <a:gd name="T73" fmla="*/ 97 h 224"/>
              <a:gd name="T74" fmla="*/ 99 w 295"/>
              <a:gd name="T75" fmla="*/ 88 h 224"/>
              <a:gd name="T76" fmla="*/ 101 w 295"/>
              <a:gd name="T77" fmla="*/ 150 h 224"/>
              <a:gd name="T78" fmla="*/ 99 w 295"/>
              <a:gd name="T79" fmla="*/ 123 h 224"/>
              <a:gd name="T80" fmla="*/ 0 w 295"/>
              <a:gd name="T81" fmla="*/ 23 h 224"/>
              <a:gd name="T82" fmla="*/ 99 w 295"/>
              <a:gd name="T83" fmla="*/ 208 h 224"/>
              <a:gd name="T84" fmla="*/ 17 w 295"/>
              <a:gd name="T85" fmla="*/ 35 h 224"/>
              <a:gd name="T86" fmla="*/ 99 w 295"/>
              <a:gd name="T87" fmla="*/ 29 h 224"/>
              <a:gd name="T88" fmla="*/ 79 w 295"/>
              <a:gd name="T89" fmla="*/ 129 h 224"/>
              <a:gd name="T90" fmla="*/ 99 w 295"/>
              <a:gd name="T91" fmla="*/ 157 h 224"/>
              <a:gd name="T92" fmla="*/ 30 w 295"/>
              <a:gd name="T93" fmla="*/ 45 h 224"/>
              <a:gd name="T94" fmla="*/ 99 w 295"/>
              <a:gd name="T95" fmla="*/ 115 h 224"/>
              <a:gd name="T96" fmla="*/ 99 w 295"/>
              <a:gd name="T97" fmla="*/ 123 h 224"/>
              <a:gd name="T98" fmla="*/ 91 w 295"/>
              <a:gd name="T99" fmla="*/ 133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95" h="224">
                <a:moveTo>
                  <a:pt x="271" y="224"/>
                </a:moveTo>
                <a:cubicBezTo>
                  <a:pt x="284" y="224"/>
                  <a:pt x="295" y="213"/>
                  <a:pt x="295" y="200"/>
                </a:cubicBezTo>
                <a:cubicBezTo>
                  <a:pt x="295" y="23"/>
                  <a:pt x="295" y="23"/>
                  <a:pt x="295" y="23"/>
                </a:cubicBezTo>
                <a:cubicBezTo>
                  <a:pt x="295" y="10"/>
                  <a:pt x="284" y="0"/>
                  <a:pt x="271" y="0"/>
                </a:cubicBezTo>
                <a:cubicBezTo>
                  <a:pt x="224" y="0"/>
                  <a:pt x="224" y="0"/>
                  <a:pt x="224" y="0"/>
                </a:cubicBezTo>
                <a:cubicBezTo>
                  <a:pt x="224" y="16"/>
                  <a:pt x="224" y="16"/>
                  <a:pt x="224" y="16"/>
                </a:cubicBezTo>
                <a:cubicBezTo>
                  <a:pt x="258" y="16"/>
                  <a:pt x="258" y="16"/>
                  <a:pt x="258" y="16"/>
                </a:cubicBezTo>
                <a:cubicBezTo>
                  <a:pt x="268" y="16"/>
                  <a:pt x="277" y="24"/>
                  <a:pt x="277" y="35"/>
                </a:cubicBezTo>
                <a:cubicBezTo>
                  <a:pt x="277" y="189"/>
                  <a:pt x="277" y="189"/>
                  <a:pt x="277" y="189"/>
                </a:cubicBezTo>
                <a:cubicBezTo>
                  <a:pt x="277" y="199"/>
                  <a:pt x="268" y="208"/>
                  <a:pt x="258" y="208"/>
                </a:cubicBezTo>
                <a:cubicBezTo>
                  <a:pt x="224" y="208"/>
                  <a:pt x="224" y="208"/>
                  <a:pt x="224" y="208"/>
                </a:cubicBezTo>
                <a:cubicBezTo>
                  <a:pt x="224" y="224"/>
                  <a:pt x="224" y="224"/>
                  <a:pt x="224" y="224"/>
                </a:cubicBezTo>
                <a:cubicBezTo>
                  <a:pt x="271" y="224"/>
                  <a:pt x="271" y="224"/>
                  <a:pt x="271" y="224"/>
                </a:cubicBezTo>
                <a:close/>
                <a:moveTo>
                  <a:pt x="224" y="194"/>
                </a:moveTo>
                <a:cubicBezTo>
                  <a:pt x="224" y="188"/>
                  <a:pt x="224" y="188"/>
                  <a:pt x="224" y="188"/>
                </a:cubicBezTo>
                <a:cubicBezTo>
                  <a:pt x="248" y="188"/>
                  <a:pt x="248" y="188"/>
                  <a:pt x="248" y="188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24" y="179"/>
                  <a:pt x="224" y="179"/>
                  <a:pt x="224" y="179"/>
                </a:cubicBezTo>
                <a:cubicBezTo>
                  <a:pt x="224" y="29"/>
                  <a:pt x="224" y="29"/>
                  <a:pt x="224" y="29"/>
                </a:cubicBezTo>
                <a:cubicBezTo>
                  <a:pt x="249" y="29"/>
                  <a:pt x="249" y="29"/>
                  <a:pt x="249" y="29"/>
                </a:cubicBezTo>
                <a:cubicBezTo>
                  <a:pt x="257" y="29"/>
                  <a:pt x="264" y="36"/>
                  <a:pt x="264" y="45"/>
                </a:cubicBezTo>
                <a:cubicBezTo>
                  <a:pt x="264" y="179"/>
                  <a:pt x="264" y="179"/>
                  <a:pt x="264" y="179"/>
                </a:cubicBezTo>
                <a:cubicBezTo>
                  <a:pt x="264" y="187"/>
                  <a:pt x="257" y="194"/>
                  <a:pt x="249" y="194"/>
                </a:cubicBezTo>
                <a:lnTo>
                  <a:pt x="224" y="194"/>
                </a:lnTo>
                <a:close/>
                <a:moveTo>
                  <a:pt x="224" y="0"/>
                </a:moveTo>
                <a:cubicBezTo>
                  <a:pt x="187" y="0"/>
                  <a:pt x="187" y="0"/>
                  <a:pt x="187" y="0"/>
                </a:cubicBezTo>
                <a:cubicBezTo>
                  <a:pt x="187" y="16"/>
                  <a:pt x="187" y="16"/>
                  <a:pt x="187" y="16"/>
                </a:cubicBezTo>
                <a:cubicBezTo>
                  <a:pt x="224" y="16"/>
                  <a:pt x="224" y="16"/>
                  <a:pt x="224" y="16"/>
                </a:cubicBezTo>
                <a:cubicBezTo>
                  <a:pt x="224" y="0"/>
                  <a:pt x="224" y="0"/>
                  <a:pt x="224" y="0"/>
                </a:cubicBezTo>
                <a:close/>
                <a:moveTo>
                  <a:pt x="187" y="224"/>
                </a:moveTo>
                <a:cubicBezTo>
                  <a:pt x="224" y="224"/>
                  <a:pt x="224" y="224"/>
                  <a:pt x="224" y="224"/>
                </a:cubicBezTo>
                <a:cubicBezTo>
                  <a:pt x="224" y="208"/>
                  <a:pt x="224" y="208"/>
                  <a:pt x="224" y="208"/>
                </a:cubicBezTo>
                <a:cubicBezTo>
                  <a:pt x="187" y="208"/>
                  <a:pt x="187" y="208"/>
                  <a:pt x="187" y="208"/>
                </a:cubicBezTo>
                <a:cubicBezTo>
                  <a:pt x="187" y="224"/>
                  <a:pt x="187" y="224"/>
                  <a:pt x="187" y="224"/>
                </a:cubicBezTo>
                <a:close/>
                <a:moveTo>
                  <a:pt x="224" y="29"/>
                </a:moveTo>
                <a:cubicBezTo>
                  <a:pt x="224" y="179"/>
                  <a:pt x="224" y="179"/>
                  <a:pt x="224" y="179"/>
                </a:cubicBezTo>
                <a:cubicBezTo>
                  <a:pt x="200" y="179"/>
                  <a:pt x="200" y="179"/>
                  <a:pt x="200" y="179"/>
                </a:cubicBezTo>
                <a:cubicBezTo>
                  <a:pt x="200" y="188"/>
                  <a:pt x="200" y="188"/>
                  <a:pt x="200" y="188"/>
                </a:cubicBezTo>
                <a:cubicBezTo>
                  <a:pt x="224" y="188"/>
                  <a:pt x="224" y="188"/>
                  <a:pt x="224" y="188"/>
                </a:cubicBezTo>
                <a:cubicBezTo>
                  <a:pt x="224" y="194"/>
                  <a:pt x="224" y="194"/>
                  <a:pt x="224" y="194"/>
                </a:cubicBezTo>
                <a:cubicBezTo>
                  <a:pt x="187" y="194"/>
                  <a:pt x="187" y="194"/>
                  <a:pt x="187" y="194"/>
                </a:cubicBezTo>
                <a:cubicBezTo>
                  <a:pt x="187" y="135"/>
                  <a:pt x="187" y="135"/>
                  <a:pt x="187" y="135"/>
                </a:cubicBezTo>
                <a:cubicBezTo>
                  <a:pt x="188" y="135"/>
                  <a:pt x="189" y="134"/>
                  <a:pt x="189" y="134"/>
                </a:cubicBezTo>
                <a:cubicBezTo>
                  <a:pt x="194" y="133"/>
                  <a:pt x="197" y="131"/>
                  <a:pt x="201" y="128"/>
                </a:cubicBezTo>
                <a:cubicBezTo>
                  <a:pt x="204" y="124"/>
                  <a:pt x="206" y="121"/>
                  <a:pt x="207" y="117"/>
                </a:cubicBezTo>
                <a:cubicBezTo>
                  <a:pt x="208" y="115"/>
                  <a:pt x="208" y="113"/>
                  <a:pt x="208" y="111"/>
                </a:cubicBezTo>
                <a:cubicBezTo>
                  <a:pt x="208" y="109"/>
                  <a:pt x="208" y="107"/>
                  <a:pt x="207" y="104"/>
                </a:cubicBezTo>
                <a:cubicBezTo>
                  <a:pt x="207" y="102"/>
                  <a:pt x="205" y="100"/>
                  <a:pt x="203" y="98"/>
                </a:cubicBezTo>
                <a:cubicBezTo>
                  <a:pt x="200" y="96"/>
                  <a:pt x="197" y="94"/>
                  <a:pt x="193" y="94"/>
                </a:cubicBezTo>
                <a:cubicBezTo>
                  <a:pt x="197" y="91"/>
                  <a:pt x="199" y="88"/>
                  <a:pt x="201" y="85"/>
                </a:cubicBezTo>
                <a:cubicBezTo>
                  <a:pt x="202" y="81"/>
                  <a:pt x="202" y="78"/>
                  <a:pt x="201" y="74"/>
                </a:cubicBezTo>
                <a:cubicBezTo>
                  <a:pt x="200" y="71"/>
                  <a:pt x="198" y="69"/>
                  <a:pt x="195" y="67"/>
                </a:cubicBezTo>
                <a:cubicBezTo>
                  <a:pt x="193" y="66"/>
                  <a:pt x="190" y="66"/>
                  <a:pt x="187" y="66"/>
                </a:cubicBezTo>
                <a:cubicBezTo>
                  <a:pt x="187" y="29"/>
                  <a:pt x="187" y="29"/>
                  <a:pt x="187" y="29"/>
                </a:cubicBezTo>
                <a:cubicBezTo>
                  <a:pt x="224" y="29"/>
                  <a:pt x="224" y="29"/>
                  <a:pt x="224" y="29"/>
                </a:cubicBezTo>
                <a:close/>
                <a:moveTo>
                  <a:pt x="187" y="128"/>
                </a:moveTo>
                <a:cubicBezTo>
                  <a:pt x="187" y="128"/>
                  <a:pt x="188" y="128"/>
                  <a:pt x="188" y="128"/>
                </a:cubicBezTo>
                <a:cubicBezTo>
                  <a:pt x="191" y="127"/>
                  <a:pt x="193" y="125"/>
                  <a:pt x="194" y="122"/>
                </a:cubicBezTo>
                <a:cubicBezTo>
                  <a:pt x="195" y="118"/>
                  <a:pt x="195" y="115"/>
                  <a:pt x="194" y="111"/>
                </a:cubicBezTo>
                <a:cubicBezTo>
                  <a:pt x="193" y="106"/>
                  <a:pt x="191" y="103"/>
                  <a:pt x="187" y="100"/>
                </a:cubicBezTo>
                <a:cubicBezTo>
                  <a:pt x="187" y="128"/>
                  <a:pt x="187" y="128"/>
                  <a:pt x="187" y="128"/>
                </a:cubicBezTo>
                <a:close/>
                <a:moveTo>
                  <a:pt x="187" y="91"/>
                </a:moveTo>
                <a:cubicBezTo>
                  <a:pt x="189" y="87"/>
                  <a:pt x="190" y="84"/>
                  <a:pt x="190" y="80"/>
                </a:cubicBezTo>
                <a:cubicBezTo>
                  <a:pt x="190" y="78"/>
                  <a:pt x="190" y="77"/>
                  <a:pt x="190" y="75"/>
                </a:cubicBezTo>
                <a:cubicBezTo>
                  <a:pt x="189" y="74"/>
                  <a:pt x="189" y="72"/>
                  <a:pt x="188" y="71"/>
                </a:cubicBezTo>
                <a:cubicBezTo>
                  <a:pt x="187" y="71"/>
                  <a:pt x="187" y="71"/>
                  <a:pt x="187" y="71"/>
                </a:cubicBezTo>
                <a:lnTo>
                  <a:pt x="187" y="91"/>
                </a:lnTo>
                <a:close/>
                <a:moveTo>
                  <a:pt x="187" y="0"/>
                </a:moveTo>
                <a:cubicBezTo>
                  <a:pt x="147" y="0"/>
                  <a:pt x="147" y="0"/>
                  <a:pt x="147" y="0"/>
                </a:cubicBezTo>
                <a:cubicBezTo>
                  <a:pt x="147" y="16"/>
                  <a:pt x="147" y="16"/>
                  <a:pt x="147" y="16"/>
                </a:cubicBezTo>
                <a:cubicBezTo>
                  <a:pt x="187" y="16"/>
                  <a:pt x="187" y="16"/>
                  <a:pt x="187" y="16"/>
                </a:cubicBezTo>
                <a:cubicBezTo>
                  <a:pt x="187" y="0"/>
                  <a:pt x="187" y="0"/>
                  <a:pt x="187" y="0"/>
                </a:cubicBezTo>
                <a:close/>
                <a:moveTo>
                  <a:pt x="147" y="224"/>
                </a:moveTo>
                <a:cubicBezTo>
                  <a:pt x="187" y="224"/>
                  <a:pt x="187" y="224"/>
                  <a:pt x="187" y="224"/>
                </a:cubicBezTo>
                <a:cubicBezTo>
                  <a:pt x="187" y="208"/>
                  <a:pt x="187" y="208"/>
                  <a:pt x="187" y="208"/>
                </a:cubicBezTo>
                <a:cubicBezTo>
                  <a:pt x="147" y="208"/>
                  <a:pt x="147" y="208"/>
                  <a:pt x="147" y="208"/>
                </a:cubicBezTo>
                <a:cubicBezTo>
                  <a:pt x="147" y="224"/>
                  <a:pt x="147" y="224"/>
                  <a:pt x="147" y="224"/>
                </a:cubicBezTo>
                <a:close/>
                <a:moveTo>
                  <a:pt x="187" y="29"/>
                </a:moveTo>
                <a:cubicBezTo>
                  <a:pt x="187" y="66"/>
                  <a:pt x="187" y="66"/>
                  <a:pt x="187" y="66"/>
                </a:cubicBezTo>
                <a:cubicBezTo>
                  <a:pt x="185" y="66"/>
                  <a:pt x="184" y="66"/>
                  <a:pt x="182" y="67"/>
                </a:cubicBezTo>
                <a:cubicBezTo>
                  <a:pt x="176" y="68"/>
                  <a:pt x="172" y="71"/>
                  <a:pt x="169" y="75"/>
                </a:cubicBezTo>
                <a:cubicBezTo>
                  <a:pt x="167" y="80"/>
                  <a:pt x="166" y="84"/>
                  <a:pt x="167" y="88"/>
                </a:cubicBezTo>
                <a:cubicBezTo>
                  <a:pt x="168" y="93"/>
                  <a:pt x="172" y="97"/>
                  <a:pt x="177" y="98"/>
                </a:cubicBezTo>
                <a:cubicBezTo>
                  <a:pt x="173" y="101"/>
                  <a:pt x="169" y="105"/>
                  <a:pt x="168" y="109"/>
                </a:cubicBezTo>
                <a:cubicBezTo>
                  <a:pt x="166" y="113"/>
                  <a:pt x="165" y="117"/>
                  <a:pt x="167" y="122"/>
                </a:cubicBezTo>
                <a:cubicBezTo>
                  <a:pt x="168" y="126"/>
                  <a:pt x="170" y="130"/>
                  <a:pt x="175" y="133"/>
                </a:cubicBezTo>
                <a:cubicBezTo>
                  <a:pt x="178" y="135"/>
                  <a:pt x="182" y="135"/>
                  <a:pt x="187" y="135"/>
                </a:cubicBezTo>
                <a:cubicBezTo>
                  <a:pt x="187" y="194"/>
                  <a:pt x="187" y="194"/>
                  <a:pt x="187" y="194"/>
                </a:cubicBezTo>
                <a:cubicBezTo>
                  <a:pt x="147" y="194"/>
                  <a:pt x="147" y="194"/>
                  <a:pt x="147" y="194"/>
                </a:cubicBezTo>
                <a:cubicBezTo>
                  <a:pt x="147" y="137"/>
                  <a:pt x="147" y="137"/>
                  <a:pt x="147" y="137"/>
                </a:cubicBezTo>
                <a:cubicBezTo>
                  <a:pt x="148" y="137"/>
                  <a:pt x="148" y="137"/>
                  <a:pt x="148" y="137"/>
                </a:cubicBezTo>
                <a:cubicBezTo>
                  <a:pt x="148" y="125"/>
                  <a:pt x="148" y="125"/>
                  <a:pt x="148" y="125"/>
                </a:cubicBezTo>
                <a:cubicBezTo>
                  <a:pt x="159" y="123"/>
                  <a:pt x="159" y="123"/>
                  <a:pt x="159" y="123"/>
                </a:cubicBezTo>
                <a:cubicBezTo>
                  <a:pt x="158" y="112"/>
                  <a:pt x="158" y="112"/>
                  <a:pt x="158" y="112"/>
                </a:cubicBezTo>
                <a:cubicBezTo>
                  <a:pt x="147" y="115"/>
                  <a:pt x="147" y="115"/>
                  <a:pt x="147" y="115"/>
                </a:cubicBezTo>
                <a:cubicBezTo>
                  <a:pt x="147" y="106"/>
                  <a:pt x="147" y="106"/>
                  <a:pt x="147" y="106"/>
                </a:cubicBezTo>
                <a:cubicBezTo>
                  <a:pt x="147" y="29"/>
                  <a:pt x="147" y="29"/>
                  <a:pt x="147" y="29"/>
                </a:cubicBezTo>
                <a:cubicBezTo>
                  <a:pt x="187" y="29"/>
                  <a:pt x="187" y="29"/>
                  <a:pt x="187" y="29"/>
                </a:cubicBezTo>
                <a:close/>
                <a:moveTo>
                  <a:pt x="187" y="71"/>
                </a:moveTo>
                <a:cubicBezTo>
                  <a:pt x="186" y="70"/>
                  <a:pt x="185" y="70"/>
                  <a:pt x="184" y="70"/>
                </a:cubicBezTo>
                <a:cubicBezTo>
                  <a:pt x="181" y="71"/>
                  <a:pt x="179" y="73"/>
                  <a:pt x="178" y="76"/>
                </a:cubicBezTo>
                <a:cubicBezTo>
                  <a:pt x="177" y="78"/>
                  <a:pt x="177" y="81"/>
                  <a:pt x="178" y="83"/>
                </a:cubicBezTo>
                <a:cubicBezTo>
                  <a:pt x="179" y="88"/>
                  <a:pt x="181" y="91"/>
                  <a:pt x="185" y="93"/>
                </a:cubicBezTo>
                <a:cubicBezTo>
                  <a:pt x="186" y="92"/>
                  <a:pt x="187" y="91"/>
                  <a:pt x="187" y="91"/>
                </a:cubicBezTo>
                <a:cubicBezTo>
                  <a:pt x="187" y="71"/>
                  <a:pt x="187" y="71"/>
                  <a:pt x="187" y="71"/>
                </a:cubicBezTo>
                <a:close/>
                <a:moveTo>
                  <a:pt x="187" y="100"/>
                </a:moveTo>
                <a:cubicBezTo>
                  <a:pt x="187" y="100"/>
                  <a:pt x="186" y="100"/>
                  <a:pt x="186" y="99"/>
                </a:cubicBezTo>
                <a:cubicBezTo>
                  <a:pt x="181" y="104"/>
                  <a:pt x="179" y="110"/>
                  <a:pt x="179" y="116"/>
                </a:cubicBezTo>
                <a:cubicBezTo>
                  <a:pt x="179" y="118"/>
                  <a:pt x="179" y="120"/>
                  <a:pt x="180" y="121"/>
                </a:cubicBezTo>
                <a:cubicBezTo>
                  <a:pt x="180" y="124"/>
                  <a:pt x="182" y="126"/>
                  <a:pt x="183" y="127"/>
                </a:cubicBezTo>
                <a:cubicBezTo>
                  <a:pt x="184" y="128"/>
                  <a:pt x="186" y="128"/>
                  <a:pt x="187" y="128"/>
                </a:cubicBezTo>
                <a:lnTo>
                  <a:pt x="187" y="100"/>
                </a:lnTo>
                <a:close/>
                <a:moveTo>
                  <a:pt x="147" y="0"/>
                </a:moveTo>
                <a:cubicBezTo>
                  <a:pt x="99" y="0"/>
                  <a:pt x="99" y="0"/>
                  <a:pt x="99" y="0"/>
                </a:cubicBezTo>
                <a:cubicBezTo>
                  <a:pt x="99" y="16"/>
                  <a:pt x="99" y="16"/>
                  <a:pt x="99" y="16"/>
                </a:cubicBezTo>
                <a:cubicBezTo>
                  <a:pt x="147" y="16"/>
                  <a:pt x="147" y="16"/>
                  <a:pt x="147" y="16"/>
                </a:cubicBezTo>
                <a:cubicBezTo>
                  <a:pt x="147" y="0"/>
                  <a:pt x="147" y="0"/>
                  <a:pt x="147" y="0"/>
                </a:cubicBezTo>
                <a:close/>
                <a:moveTo>
                  <a:pt x="99" y="224"/>
                </a:moveTo>
                <a:cubicBezTo>
                  <a:pt x="147" y="224"/>
                  <a:pt x="147" y="224"/>
                  <a:pt x="147" y="224"/>
                </a:cubicBezTo>
                <a:cubicBezTo>
                  <a:pt x="147" y="208"/>
                  <a:pt x="147" y="208"/>
                  <a:pt x="147" y="208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99" y="224"/>
                  <a:pt x="99" y="224"/>
                  <a:pt x="99" y="224"/>
                </a:cubicBezTo>
                <a:close/>
                <a:moveTo>
                  <a:pt x="147" y="29"/>
                </a:moveTo>
                <a:cubicBezTo>
                  <a:pt x="147" y="106"/>
                  <a:pt x="147" y="106"/>
                  <a:pt x="147" y="106"/>
                </a:cubicBezTo>
                <a:cubicBezTo>
                  <a:pt x="147" y="104"/>
                  <a:pt x="147" y="104"/>
                  <a:pt x="147" y="104"/>
                </a:cubicBezTo>
                <a:cubicBezTo>
                  <a:pt x="137" y="107"/>
                  <a:pt x="137" y="107"/>
                  <a:pt x="137" y="107"/>
                </a:cubicBezTo>
                <a:cubicBezTo>
                  <a:pt x="138" y="118"/>
                  <a:pt x="138" y="118"/>
                  <a:pt x="138" y="118"/>
                </a:cubicBezTo>
                <a:cubicBezTo>
                  <a:pt x="127" y="121"/>
                  <a:pt x="127" y="121"/>
                  <a:pt x="127" y="121"/>
                </a:cubicBezTo>
                <a:cubicBezTo>
                  <a:pt x="127" y="131"/>
                  <a:pt x="127" y="131"/>
                  <a:pt x="127" y="131"/>
                </a:cubicBezTo>
                <a:cubicBezTo>
                  <a:pt x="138" y="128"/>
                  <a:pt x="138" y="128"/>
                  <a:pt x="138" y="128"/>
                </a:cubicBezTo>
                <a:cubicBezTo>
                  <a:pt x="138" y="139"/>
                  <a:pt x="138" y="139"/>
                  <a:pt x="138" y="139"/>
                </a:cubicBezTo>
                <a:cubicBezTo>
                  <a:pt x="147" y="137"/>
                  <a:pt x="147" y="137"/>
                  <a:pt x="147" y="137"/>
                </a:cubicBezTo>
                <a:cubicBezTo>
                  <a:pt x="147" y="194"/>
                  <a:pt x="147" y="194"/>
                  <a:pt x="147" y="194"/>
                </a:cubicBezTo>
                <a:cubicBezTo>
                  <a:pt x="99" y="194"/>
                  <a:pt x="99" y="194"/>
                  <a:pt x="99" y="194"/>
                </a:cubicBezTo>
                <a:cubicBezTo>
                  <a:pt x="99" y="157"/>
                  <a:pt x="99" y="157"/>
                  <a:pt x="99" y="157"/>
                </a:cubicBezTo>
                <a:cubicBezTo>
                  <a:pt x="100" y="157"/>
                  <a:pt x="101" y="157"/>
                  <a:pt x="102" y="156"/>
                </a:cubicBezTo>
                <a:cubicBezTo>
                  <a:pt x="109" y="155"/>
                  <a:pt x="113" y="151"/>
                  <a:pt x="117" y="145"/>
                </a:cubicBezTo>
                <a:cubicBezTo>
                  <a:pt x="120" y="139"/>
                  <a:pt x="121" y="132"/>
                  <a:pt x="119" y="124"/>
                </a:cubicBezTo>
                <a:cubicBezTo>
                  <a:pt x="118" y="120"/>
                  <a:pt x="116" y="117"/>
                  <a:pt x="114" y="115"/>
                </a:cubicBezTo>
                <a:cubicBezTo>
                  <a:pt x="112" y="114"/>
                  <a:pt x="111" y="113"/>
                  <a:pt x="109" y="113"/>
                </a:cubicBezTo>
                <a:cubicBezTo>
                  <a:pt x="108" y="112"/>
                  <a:pt x="105" y="113"/>
                  <a:pt x="103" y="113"/>
                </a:cubicBezTo>
                <a:cubicBezTo>
                  <a:pt x="101" y="114"/>
                  <a:pt x="100" y="114"/>
                  <a:pt x="99" y="115"/>
                </a:cubicBezTo>
                <a:cubicBezTo>
                  <a:pt x="99" y="93"/>
                  <a:pt x="99" y="93"/>
                  <a:pt x="99" y="93"/>
                </a:cubicBezTo>
                <a:cubicBezTo>
                  <a:pt x="100" y="93"/>
                  <a:pt x="100" y="93"/>
                  <a:pt x="100" y="93"/>
                </a:cubicBezTo>
                <a:cubicBezTo>
                  <a:pt x="102" y="93"/>
                  <a:pt x="103" y="93"/>
                  <a:pt x="104" y="94"/>
                </a:cubicBezTo>
                <a:cubicBezTo>
                  <a:pt x="105" y="94"/>
                  <a:pt x="106" y="95"/>
                  <a:pt x="106" y="97"/>
                </a:cubicBezTo>
                <a:cubicBezTo>
                  <a:pt x="106" y="98"/>
                  <a:pt x="106" y="99"/>
                  <a:pt x="105" y="100"/>
                </a:cubicBezTo>
                <a:cubicBezTo>
                  <a:pt x="108" y="99"/>
                  <a:pt x="110" y="98"/>
                  <a:pt x="111" y="97"/>
                </a:cubicBezTo>
                <a:cubicBezTo>
                  <a:pt x="112" y="95"/>
                  <a:pt x="112" y="93"/>
                  <a:pt x="111" y="92"/>
                </a:cubicBezTo>
                <a:cubicBezTo>
                  <a:pt x="111" y="90"/>
                  <a:pt x="110" y="89"/>
                  <a:pt x="107" y="88"/>
                </a:cubicBezTo>
                <a:cubicBezTo>
                  <a:pt x="105" y="87"/>
                  <a:pt x="103" y="87"/>
                  <a:pt x="100" y="88"/>
                </a:cubicBezTo>
                <a:cubicBezTo>
                  <a:pt x="99" y="88"/>
                  <a:pt x="99" y="88"/>
                  <a:pt x="99" y="88"/>
                </a:cubicBezTo>
                <a:cubicBezTo>
                  <a:pt x="99" y="29"/>
                  <a:pt x="99" y="29"/>
                  <a:pt x="99" y="29"/>
                </a:cubicBezTo>
                <a:cubicBezTo>
                  <a:pt x="147" y="29"/>
                  <a:pt x="147" y="29"/>
                  <a:pt x="147" y="29"/>
                </a:cubicBezTo>
                <a:close/>
                <a:moveTo>
                  <a:pt x="99" y="150"/>
                </a:moveTo>
                <a:cubicBezTo>
                  <a:pt x="100" y="150"/>
                  <a:pt x="101" y="150"/>
                  <a:pt x="101" y="150"/>
                </a:cubicBezTo>
                <a:cubicBezTo>
                  <a:pt x="105" y="149"/>
                  <a:pt x="107" y="146"/>
                  <a:pt x="109" y="142"/>
                </a:cubicBezTo>
                <a:cubicBezTo>
                  <a:pt x="110" y="137"/>
                  <a:pt x="111" y="133"/>
                  <a:pt x="110" y="129"/>
                </a:cubicBezTo>
                <a:cubicBezTo>
                  <a:pt x="108" y="123"/>
                  <a:pt x="106" y="120"/>
                  <a:pt x="103" y="121"/>
                </a:cubicBezTo>
                <a:cubicBezTo>
                  <a:pt x="101" y="121"/>
                  <a:pt x="100" y="122"/>
                  <a:pt x="99" y="123"/>
                </a:cubicBezTo>
                <a:lnTo>
                  <a:pt x="99" y="150"/>
                </a:lnTo>
                <a:close/>
                <a:moveTo>
                  <a:pt x="99" y="0"/>
                </a:moveTo>
                <a:cubicBezTo>
                  <a:pt x="23" y="0"/>
                  <a:pt x="23" y="0"/>
                  <a:pt x="23" y="0"/>
                </a:cubicBezTo>
                <a:cubicBezTo>
                  <a:pt x="10" y="0"/>
                  <a:pt x="0" y="10"/>
                  <a:pt x="0" y="23"/>
                </a:cubicBezTo>
                <a:cubicBezTo>
                  <a:pt x="0" y="200"/>
                  <a:pt x="0" y="200"/>
                  <a:pt x="0" y="200"/>
                </a:cubicBezTo>
                <a:cubicBezTo>
                  <a:pt x="0" y="213"/>
                  <a:pt x="10" y="224"/>
                  <a:pt x="23" y="224"/>
                </a:cubicBezTo>
                <a:cubicBezTo>
                  <a:pt x="99" y="224"/>
                  <a:pt x="99" y="224"/>
                  <a:pt x="99" y="224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37" y="208"/>
                  <a:pt x="37" y="208"/>
                  <a:pt x="37" y="208"/>
                </a:cubicBezTo>
                <a:cubicBezTo>
                  <a:pt x="37" y="208"/>
                  <a:pt x="37" y="208"/>
                  <a:pt x="37" y="208"/>
                </a:cubicBezTo>
                <a:cubicBezTo>
                  <a:pt x="26" y="208"/>
                  <a:pt x="17" y="199"/>
                  <a:pt x="17" y="189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24"/>
                  <a:pt x="26" y="16"/>
                  <a:pt x="37" y="16"/>
                </a:cubicBezTo>
                <a:cubicBezTo>
                  <a:pt x="99" y="16"/>
                  <a:pt x="99" y="16"/>
                  <a:pt x="99" y="16"/>
                </a:cubicBezTo>
                <a:cubicBezTo>
                  <a:pt x="99" y="0"/>
                  <a:pt x="99" y="0"/>
                  <a:pt x="99" y="0"/>
                </a:cubicBezTo>
                <a:close/>
                <a:moveTo>
                  <a:pt x="99" y="29"/>
                </a:moveTo>
                <a:cubicBezTo>
                  <a:pt x="99" y="88"/>
                  <a:pt x="99" y="88"/>
                  <a:pt x="99" y="88"/>
                </a:cubicBezTo>
                <a:cubicBezTo>
                  <a:pt x="93" y="89"/>
                  <a:pt x="89" y="93"/>
                  <a:pt x="85" y="97"/>
                </a:cubicBezTo>
                <a:cubicBezTo>
                  <a:pt x="82" y="102"/>
                  <a:pt x="80" y="109"/>
                  <a:pt x="79" y="116"/>
                </a:cubicBezTo>
                <a:cubicBezTo>
                  <a:pt x="78" y="120"/>
                  <a:pt x="78" y="124"/>
                  <a:pt x="79" y="129"/>
                </a:cubicBezTo>
                <a:cubicBezTo>
                  <a:pt x="79" y="134"/>
                  <a:pt x="80" y="138"/>
                  <a:pt x="81" y="142"/>
                </a:cubicBezTo>
                <a:cubicBezTo>
                  <a:pt x="81" y="144"/>
                  <a:pt x="81" y="144"/>
                  <a:pt x="81" y="144"/>
                </a:cubicBezTo>
                <a:cubicBezTo>
                  <a:pt x="82" y="146"/>
                  <a:pt x="82" y="148"/>
                  <a:pt x="83" y="150"/>
                </a:cubicBezTo>
                <a:cubicBezTo>
                  <a:pt x="86" y="156"/>
                  <a:pt x="92" y="158"/>
                  <a:pt x="99" y="157"/>
                </a:cubicBezTo>
                <a:cubicBezTo>
                  <a:pt x="99" y="194"/>
                  <a:pt x="99" y="194"/>
                  <a:pt x="99" y="194"/>
                </a:cubicBezTo>
                <a:cubicBezTo>
                  <a:pt x="46" y="194"/>
                  <a:pt x="46" y="194"/>
                  <a:pt x="46" y="194"/>
                </a:cubicBezTo>
                <a:cubicBezTo>
                  <a:pt x="37" y="194"/>
                  <a:pt x="30" y="187"/>
                  <a:pt x="30" y="179"/>
                </a:cubicBezTo>
                <a:cubicBezTo>
                  <a:pt x="30" y="45"/>
                  <a:pt x="30" y="45"/>
                  <a:pt x="30" y="45"/>
                </a:cubicBezTo>
                <a:cubicBezTo>
                  <a:pt x="30" y="36"/>
                  <a:pt x="37" y="29"/>
                  <a:pt x="46" y="29"/>
                </a:cubicBezTo>
                <a:cubicBezTo>
                  <a:pt x="99" y="29"/>
                  <a:pt x="99" y="29"/>
                  <a:pt x="99" y="29"/>
                </a:cubicBezTo>
                <a:close/>
                <a:moveTo>
                  <a:pt x="99" y="93"/>
                </a:moveTo>
                <a:cubicBezTo>
                  <a:pt x="99" y="115"/>
                  <a:pt x="99" y="115"/>
                  <a:pt x="99" y="115"/>
                </a:cubicBezTo>
                <a:cubicBezTo>
                  <a:pt x="98" y="115"/>
                  <a:pt x="97" y="116"/>
                  <a:pt x="96" y="118"/>
                </a:cubicBezTo>
                <a:cubicBezTo>
                  <a:pt x="94" y="120"/>
                  <a:pt x="93" y="122"/>
                  <a:pt x="94" y="125"/>
                </a:cubicBezTo>
                <a:cubicBezTo>
                  <a:pt x="94" y="127"/>
                  <a:pt x="95" y="128"/>
                  <a:pt x="97" y="129"/>
                </a:cubicBezTo>
                <a:cubicBezTo>
                  <a:pt x="97" y="127"/>
                  <a:pt x="98" y="125"/>
                  <a:pt x="99" y="123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98" y="150"/>
                  <a:pt x="97" y="149"/>
                  <a:pt x="96" y="149"/>
                </a:cubicBezTo>
                <a:cubicBezTo>
                  <a:pt x="95" y="148"/>
                  <a:pt x="94" y="146"/>
                  <a:pt x="93" y="142"/>
                </a:cubicBezTo>
                <a:cubicBezTo>
                  <a:pt x="92" y="140"/>
                  <a:pt x="92" y="137"/>
                  <a:pt x="91" y="133"/>
                </a:cubicBezTo>
                <a:cubicBezTo>
                  <a:pt x="91" y="128"/>
                  <a:pt x="90" y="124"/>
                  <a:pt x="90" y="119"/>
                </a:cubicBezTo>
                <a:cubicBezTo>
                  <a:pt x="90" y="111"/>
                  <a:pt x="91" y="104"/>
                  <a:pt x="93" y="100"/>
                </a:cubicBezTo>
                <a:cubicBezTo>
                  <a:pt x="95" y="97"/>
                  <a:pt x="97" y="94"/>
                  <a:pt x="99" y="93"/>
                </a:cubicBezTo>
                <a:close/>
              </a:path>
            </a:pathLst>
          </a:custGeom>
          <a:solidFill>
            <a:srgbClr val="65A896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84" name="Freeform 77"/>
          <p:cNvSpPr/>
          <p:nvPr/>
        </p:nvSpPr>
        <p:spPr bwMode="auto">
          <a:xfrm>
            <a:off x="8808368" y="2688403"/>
            <a:ext cx="160693" cy="120222"/>
          </a:xfrm>
          <a:custGeom>
            <a:avLst/>
            <a:gdLst>
              <a:gd name="T0" fmla="*/ 69 w 98"/>
              <a:gd name="T1" fmla="*/ 0 h 74"/>
              <a:gd name="T2" fmla="*/ 49 w 98"/>
              <a:gd name="T3" fmla="*/ 8 h 74"/>
              <a:gd name="T4" fmla="*/ 30 w 98"/>
              <a:gd name="T5" fmla="*/ 0 h 74"/>
              <a:gd name="T6" fmla="*/ 0 w 98"/>
              <a:gd name="T7" fmla="*/ 29 h 74"/>
              <a:gd name="T8" fmla="*/ 51 w 98"/>
              <a:gd name="T9" fmla="*/ 74 h 74"/>
              <a:gd name="T10" fmla="*/ 98 w 98"/>
              <a:gd name="T11" fmla="*/ 29 h 74"/>
              <a:gd name="T12" fmla="*/ 69 w 98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8" h="74">
                <a:moveTo>
                  <a:pt x="69" y="0"/>
                </a:moveTo>
                <a:cubicBezTo>
                  <a:pt x="61" y="0"/>
                  <a:pt x="54" y="3"/>
                  <a:pt x="49" y="8"/>
                </a:cubicBezTo>
                <a:cubicBezTo>
                  <a:pt x="44" y="3"/>
                  <a:pt x="37" y="0"/>
                  <a:pt x="30" y="0"/>
                </a:cubicBezTo>
                <a:cubicBezTo>
                  <a:pt x="13" y="0"/>
                  <a:pt x="0" y="13"/>
                  <a:pt x="0" y="29"/>
                </a:cubicBezTo>
                <a:cubicBezTo>
                  <a:pt x="0" y="47"/>
                  <a:pt x="15" y="74"/>
                  <a:pt x="51" y="74"/>
                </a:cubicBezTo>
                <a:cubicBezTo>
                  <a:pt x="88" y="74"/>
                  <a:pt x="98" y="45"/>
                  <a:pt x="98" y="29"/>
                </a:cubicBezTo>
                <a:cubicBezTo>
                  <a:pt x="98" y="13"/>
                  <a:pt x="85" y="0"/>
                  <a:pt x="69" y="0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85" name="Freeform 78"/>
          <p:cNvSpPr/>
          <p:nvPr/>
        </p:nvSpPr>
        <p:spPr bwMode="auto">
          <a:xfrm>
            <a:off x="8879787" y="2657455"/>
            <a:ext cx="44042" cy="54754"/>
          </a:xfrm>
          <a:custGeom>
            <a:avLst/>
            <a:gdLst>
              <a:gd name="T0" fmla="*/ 6 w 27"/>
              <a:gd name="T1" fmla="*/ 34 h 34"/>
              <a:gd name="T2" fmla="*/ 13 w 27"/>
              <a:gd name="T3" fmla="*/ 0 h 34"/>
              <a:gd name="T4" fmla="*/ 27 w 27"/>
              <a:gd name="T5" fmla="*/ 3 h 34"/>
              <a:gd name="T6" fmla="*/ 6 w 27"/>
              <a:gd name="T7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" h="34">
                <a:moveTo>
                  <a:pt x="6" y="34"/>
                </a:moveTo>
                <a:cubicBezTo>
                  <a:pt x="0" y="22"/>
                  <a:pt x="4" y="9"/>
                  <a:pt x="13" y="0"/>
                </a:cubicBezTo>
                <a:cubicBezTo>
                  <a:pt x="27" y="3"/>
                  <a:pt x="27" y="3"/>
                  <a:pt x="27" y="3"/>
                </a:cubicBezTo>
                <a:cubicBezTo>
                  <a:pt x="14" y="10"/>
                  <a:pt x="6" y="18"/>
                  <a:pt x="6" y="34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86" name="Freeform 79"/>
          <p:cNvSpPr>
            <a:spLocks noEditPoints="1"/>
          </p:cNvSpPr>
          <p:nvPr/>
        </p:nvSpPr>
        <p:spPr bwMode="auto">
          <a:xfrm>
            <a:off x="8629821" y="3659700"/>
            <a:ext cx="169025" cy="234492"/>
          </a:xfrm>
          <a:custGeom>
            <a:avLst/>
            <a:gdLst>
              <a:gd name="T0" fmla="*/ 87 w 103"/>
              <a:gd name="T1" fmla="*/ 88 h 143"/>
              <a:gd name="T2" fmla="*/ 103 w 103"/>
              <a:gd name="T3" fmla="*/ 112 h 143"/>
              <a:gd name="T4" fmla="*/ 102 w 103"/>
              <a:gd name="T5" fmla="*/ 143 h 143"/>
              <a:gd name="T6" fmla="*/ 87 w 103"/>
              <a:gd name="T7" fmla="*/ 137 h 143"/>
              <a:gd name="T8" fmla="*/ 87 w 103"/>
              <a:gd name="T9" fmla="*/ 134 h 143"/>
              <a:gd name="T10" fmla="*/ 91 w 103"/>
              <a:gd name="T11" fmla="*/ 136 h 143"/>
              <a:gd name="T12" fmla="*/ 100 w 103"/>
              <a:gd name="T13" fmla="*/ 130 h 143"/>
              <a:gd name="T14" fmla="*/ 100 w 103"/>
              <a:gd name="T15" fmla="*/ 113 h 143"/>
              <a:gd name="T16" fmla="*/ 100 w 103"/>
              <a:gd name="T17" fmla="*/ 113 h 143"/>
              <a:gd name="T18" fmla="*/ 99 w 103"/>
              <a:gd name="T19" fmla="*/ 111 h 143"/>
              <a:gd name="T20" fmla="*/ 92 w 103"/>
              <a:gd name="T21" fmla="*/ 110 h 143"/>
              <a:gd name="T22" fmla="*/ 90 w 103"/>
              <a:gd name="T23" fmla="*/ 116 h 143"/>
              <a:gd name="T24" fmla="*/ 87 w 103"/>
              <a:gd name="T25" fmla="*/ 115 h 143"/>
              <a:gd name="T26" fmla="*/ 87 w 103"/>
              <a:gd name="T27" fmla="*/ 88 h 143"/>
              <a:gd name="T28" fmla="*/ 73 w 103"/>
              <a:gd name="T29" fmla="*/ 132 h 143"/>
              <a:gd name="T30" fmla="*/ 32 w 103"/>
              <a:gd name="T31" fmla="*/ 70 h 143"/>
              <a:gd name="T32" fmla="*/ 28 w 103"/>
              <a:gd name="T33" fmla="*/ 68 h 143"/>
              <a:gd name="T34" fmla="*/ 28 w 103"/>
              <a:gd name="T35" fmla="*/ 67 h 143"/>
              <a:gd name="T36" fmla="*/ 28 w 103"/>
              <a:gd name="T37" fmla="*/ 63 h 143"/>
              <a:gd name="T38" fmla="*/ 29 w 103"/>
              <a:gd name="T39" fmla="*/ 65 h 143"/>
              <a:gd name="T40" fmla="*/ 34 w 103"/>
              <a:gd name="T41" fmla="*/ 66 h 143"/>
              <a:gd name="T42" fmla="*/ 41 w 103"/>
              <a:gd name="T43" fmla="*/ 61 h 143"/>
              <a:gd name="T44" fmla="*/ 41 w 103"/>
              <a:gd name="T45" fmla="*/ 61 h 143"/>
              <a:gd name="T46" fmla="*/ 37 w 103"/>
              <a:gd name="T47" fmla="*/ 59 h 143"/>
              <a:gd name="T48" fmla="*/ 28 w 103"/>
              <a:gd name="T49" fmla="*/ 45 h 143"/>
              <a:gd name="T50" fmla="*/ 28 w 103"/>
              <a:gd name="T51" fmla="*/ 26 h 143"/>
              <a:gd name="T52" fmla="*/ 39 w 103"/>
              <a:gd name="T53" fmla="*/ 19 h 143"/>
              <a:gd name="T54" fmla="*/ 44 w 103"/>
              <a:gd name="T55" fmla="*/ 21 h 143"/>
              <a:gd name="T56" fmla="*/ 61 w 103"/>
              <a:gd name="T57" fmla="*/ 46 h 143"/>
              <a:gd name="T58" fmla="*/ 61 w 103"/>
              <a:gd name="T59" fmla="*/ 50 h 143"/>
              <a:gd name="T60" fmla="*/ 87 w 103"/>
              <a:gd name="T61" fmla="*/ 88 h 143"/>
              <a:gd name="T62" fmla="*/ 87 w 103"/>
              <a:gd name="T63" fmla="*/ 115 h 143"/>
              <a:gd name="T64" fmla="*/ 84 w 103"/>
              <a:gd name="T65" fmla="*/ 116 h 143"/>
              <a:gd name="T66" fmla="*/ 82 w 103"/>
              <a:gd name="T67" fmla="*/ 122 h 143"/>
              <a:gd name="T68" fmla="*/ 75 w 103"/>
              <a:gd name="T69" fmla="*/ 121 h 143"/>
              <a:gd name="T70" fmla="*/ 74 w 103"/>
              <a:gd name="T71" fmla="*/ 128 h 143"/>
              <a:gd name="T72" fmla="*/ 75 w 103"/>
              <a:gd name="T73" fmla="*/ 130 h 143"/>
              <a:gd name="T74" fmla="*/ 87 w 103"/>
              <a:gd name="T75" fmla="*/ 134 h 143"/>
              <a:gd name="T76" fmla="*/ 87 w 103"/>
              <a:gd name="T77" fmla="*/ 137 h 143"/>
              <a:gd name="T78" fmla="*/ 73 w 103"/>
              <a:gd name="T79" fmla="*/ 132 h 143"/>
              <a:gd name="T80" fmla="*/ 28 w 103"/>
              <a:gd name="T81" fmla="*/ 4 h 143"/>
              <a:gd name="T82" fmla="*/ 28 w 103"/>
              <a:gd name="T83" fmla="*/ 24 h 143"/>
              <a:gd name="T84" fmla="*/ 36 w 103"/>
              <a:gd name="T85" fmla="*/ 15 h 143"/>
              <a:gd name="T86" fmla="*/ 32 w 103"/>
              <a:gd name="T87" fmla="*/ 8 h 143"/>
              <a:gd name="T88" fmla="*/ 28 w 103"/>
              <a:gd name="T89" fmla="*/ 4 h 143"/>
              <a:gd name="T90" fmla="*/ 28 w 103"/>
              <a:gd name="T91" fmla="*/ 67 h 143"/>
              <a:gd name="T92" fmla="*/ 11 w 103"/>
              <a:gd name="T93" fmla="*/ 43 h 143"/>
              <a:gd name="T94" fmla="*/ 11 w 103"/>
              <a:gd name="T95" fmla="*/ 37 h 143"/>
              <a:gd name="T96" fmla="*/ 5 w 103"/>
              <a:gd name="T97" fmla="*/ 27 h 143"/>
              <a:gd name="T98" fmla="*/ 9 w 103"/>
              <a:gd name="T99" fmla="*/ 4 h 143"/>
              <a:gd name="T100" fmla="*/ 28 w 103"/>
              <a:gd name="T101" fmla="*/ 4 h 143"/>
              <a:gd name="T102" fmla="*/ 28 w 103"/>
              <a:gd name="T103" fmla="*/ 24 h 143"/>
              <a:gd name="T104" fmla="*/ 21 w 103"/>
              <a:gd name="T105" fmla="*/ 31 h 143"/>
              <a:gd name="T106" fmla="*/ 28 w 103"/>
              <a:gd name="T107" fmla="*/ 26 h 143"/>
              <a:gd name="T108" fmla="*/ 28 w 103"/>
              <a:gd name="T109" fmla="*/ 45 h 143"/>
              <a:gd name="T110" fmla="*/ 22 w 103"/>
              <a:gd name="T111" fmla="*/ 37 h 143"/>
              <a:gd name="T112" fmla="*/ 22 w 103"/>
              <a:gd name="T113" fmla="*/ 33 h 143"/>
              <a:gd name="T114" fmla="*/ 15 w 103"/>
              <a:gd name="T115" fmla="*/ 37 h 143"/>
              <a:gd name="T116" fmla="*/ 14 w 103"/>
              <a:gd name="T117" fmla="*/ 43 h 143"/>
              <a:gd name="T118" fmla="*/ 28 w 103"/>
              <a:gd name="T119" fmla="*/ 63 h 143"/>
              <a:gd name="T120" fmla="*/ 28 w 103"/>
              <a:gd name="T121" fmla="*/ 67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3" h="143">
                <a:moveTo>
                  <a:pt x="87" y="88"/>
                </a:moveTo>
                <a:cubicBezTo>
                  <a:pt x="103" y="112"/>
                  <a:pt x="103" y="112"/>
                  <a:pt x="103" y="112"/>
                </a:cubicBezTo>
                <a:cubicBezTo>
                  <a:pt x="102" y="143"/>
                  <a:pt x="102" y="143"/>
                  <a:pt x="102" y="143"/>
                </a:cubicBezTo>
                <a:cubicBezTo>
                  <a:pt x="87" y="137"/>
                  <a:pt x="87" y="137"/>
                  <a:pt x="87" y="137"/>
                </a:cubicBezTo>
                <a:cubicBezTo>
                  <a:pt x="87" y="134"/>
                  <a:pt x="87" y="134"/>
                  <a:pt x="87" y="134"/>
                </a:cubicBezTo>
                <a:cubicBezTo>
                  <a:pt x="91" y="136"/>
                  <a:pt x="91" y="136"/>
                  <a:pt x="91" y="136"/>
                </a:cubicBezTo>
                <a:cubicBezTo>
                  <a:pt x="100" y="130"/>
                  <a:pt x="100" y="130"/>
                  <a:pt x="100" y="130"/>
                </a:cubicBezTo>
                <a:cubicBezTo>
                  <a:pt x="100" y="113"/>
                  <a:pt x="100" y="113"/>
                  <a:pt x="100" y="113"/>
                </a:cubicBezTo>
                <a:cubicBezTo>
                  <a:pt x="100" y="113"/>
                  <a:pt x="100" y="113"/>
                  <a:pt x="100" y="113"/>
                </a:cubicBezTo>
                <a:cubicBezTo>
                  <a:pt x="99" y="111"/>
                  <a:pt x="99" y="111"/>
                  <a:pt x="99" y="111"/>
                </a:cubicBezTo>
                <a:cubicBezTo>
                  <a:pt x="98" y="109"/>
                  <a:pt x="95" y="108"/>
                  <a:pt x="92" y="110"/>
                </a:cubicBezTo>
                <a:cubicBezTo>
                  <a:pt x="90" y="111"/>
                  <a:pt x="89" y="114"/>
                  <a:pt x="90" y="116"/>
                </a:cubicBezTo>
                <a:cubicBezTo>
                  <a:pt x="89" y="115"/>
                  <a:pt x="88" y="115"/>
                  <a:pt x="87" y="115"/>
                </a:cubicBezTo>
                <a:lnTo>
                  <a:pt x="87" y="88"/>
                </a:lnTo>
                <a:close/>
                <a:moveTo>
                  <a:pt x="73" y="132"/>
                </a:moveTo>
                <a:cubicBezTo>
                  <a:pt x="32" y="70"/>
                  <a:pt x="32" y="70"/>
                  <a:pt x="32" y="70"/>
                </a:cubicBezTo>
                <a:cubicBezTo>
                  <a:pt x="30" y="70"/>
                  <a:pt x="29" y="69"/>
                  <a:pt x="28" y="68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3"/>
                  <a:pt x="28" y="63"/>
                  <a:pt x="28" y="63"/>
                </a:cubicBezTo>
                <a:cubicBezTo>
                  <a:pt x="29" y="65"/>
                  <a:pt x="29" y="65"/>
                  <a:pt x="29" y="65"/>
                </a:cubicBezTo>
                <a:cubicBezTo>
                  <a:pt x="30" y="67"/>
                  <a:pt x="33" y="67"/>
                  <a:pt x="34" y="66"/>
                </a:cubicBezTo>
                <a:cubicBezTo>
                  <a:pt x="41" y="61"/>
                  <a:pt x="41" y="61"/>
                  <a:pt x="41" y="61"/>
                </a:cubicBezTo>
                <a:cubicBezTo>
                  <a:pt x="41" y="61"/>
                  <a:pt x="41" y="61"/>
                  <a:pt x="41" y="61"/>
                </a:cubicBezTo>
                <a:cubicBezTo>
                  <a:pt x="40" y="61"/>
                  <a:pt x="38" y="61"/>
                  <a:pt x="37" y="59"/>
                </a:cubicBezTo>
                <a:cubicBezTo>
                  <a:pt x="28" y="45"/>
                  <a:pt x="28" y="45"/>
                  <a:pt x="28" y="45"/>
                </a:cubicBezTo>
                <a:cubicBezTo>
                  <a:pt x="28" y="26"/>
                  <a:pt x="28" y="26"/>
                  <a:pt x="28" y="26"/>
                </a:cubicBezTo>
                <a:cubicBezTo>
                  <a:pt x="39" y="19"/>
                  <a:pt x="39" y="19"/>
                  <a:pt x="39" y="19"/>
                </a:cubicBezTo>
                <a:cubicBezTo>
                  <a:pt x="41" y="18"/>
                  <a:pt x="43" y="19"/>
                  <a:pt x="44" y="21"/>
                </a:cubicBezTo>
                <a:cubicBezTo>
                  <a:pt x="61" y="46"/>
                  <a:pt x="61" y="46"/>
                  <a:pt x="61" y="46"/>
                </a:cubicBezTo>
                <a:cubicBezTo>
                  <a:pt x="62" y="47"/>
                  <a:pt x="62" y="49"/>
                  <a:pt x="61" y="50"/>
                </a:cubicBezTo>
                <a:cubicBezTo>
                  <a:pt x="87" y="88"/>
                  <a:pt x="87" y="88"/>
                  <a:pt x="87" y="88"/>
                </a:cubicBezTo>
                <a:cubicBezTo>
                  <a:pt x="87" y="115"/>
                  <a:pt x="87" y="115"/>
                  <a:pt x="87" y="115"/>
                </a:cubicBezTo>
                <a:cubicBezTo>
                  <a:pt x="86" y="115"/>
                  <a:pt x="85" y="115"/>
                  <a:pt x="84" y="116"/>
                </a:cubicBezTo>
                <a:cubicBezTo>
                  <a:pt x="82" y="117"/>
                  <a:pt x="81" y="120"/>
                  <a:pt x="82" y="122"/>
                </a:cubicBezTo>
                <a:cubicBezTo>
                  <a:pt x="80" y="120"/>
                  <a:pt x="77" y="120"/>
                  <a:pt x="75" y="121"/>
                </a:cubicBezTo>
                <a:cubicBezTo>
                  <a:pt x="73" y="123"/>
                  <a:pt x="72" y="126"/>
                  <a:pt x="74" y="128"/>
                </a:cubicBezTo>
                <a:cubicBezTo>
                  <a:pt x="75" y="130"/>
                  <a:pt x="75" y="130"/>
                  <a:pt x="75" y="130"/>
                </a:cubicBezTo>
                <a:cubicBezTo>
                  <a:pt x="87" y="134"/>
                  <a:pt x="87" y="134"/>
                  <a:pt x="87" y="134"/>
                </a:cubicBezTo>
                <a:cubicBezTo>
                  <a:pt x="87" y="137"/>
                  <a:pt x="87" y="137"/>
                  <a:pt x="87" y="137"/>
                </a:cubicBezTo>
                <a:cubicBezTo>
                  <a:pt x="73" y="132"/>
                  <a:pt x="73" y="132"/>
                  <a:pt x="73" y="132"/>
                </a:cubicBezTo>
                <a:close/>
                <a:moveTo>
                  <a:pt x="28" y="4"/>
                </a:moveTo>
                <a:cubicBezTo>
                  <a:pt x="28" y="24"/>
                  <a:pt x="28" y="24"/>
                  <a:pt x="28" y="24"/>
                </a:cubicBezTo>
                <a:cubicBezTo>
                  <a:pt x="36" y="15"/>
                  <a:pt x="36" y="15"/>
                  <a:pt x="36" y="15"/>
                </a:cubicBezTo>
                <a:cubicBezTo>
                  <a:pt x="32" y="8"/>
                  <a:pt x="32" y="8"/>
                  <a:pt x="32" y="8"/>
                </a:cubicBezTo>
                <a:cubicBezTo>
                  <a:pt x="31" y="7"/>
                  <a:pt x="29" y="5"/>
                  <a:pt x="28" y="4"/>
                </a:cubicBezTo>
                <a:close/>
                <a:moveTo>
                  <a:pt x="28" y="67"/>
                </a:moveTo>
                <a:cubicBezTo>
                  <a:pt x="11" y="43"/>
                  <a:pt x="11" y="43"/>
                  <a:pt x="11" y="43"/>
                </a:cubicBezTo>
                <a:cubicBezTo>
                  <a:pt x="10" y="41"/>
                  <a:pt x="10" y="38"/>
                  <a:pt x="11" y="37"/>
                </a:cubicBezTo>
                <a:cubicBezTo>
                  <a:pt x="5" y="27"/>
                  <a:pt x="5" y="27"/>
                  <a:pt x="5" y="27"/>
                </a:cubicBezTo>
                <a:cubicBezTo>
                  <a:pt x="0" y="19"/>
                  <a:pt x="2" y="9"/>
                  <a:pt x="9" y="4"/>
                </a:cubicBezTo>
                <a:cubicBezTo>
                  <a:pt x="15" y="0"/>
                  <a:pt x="22" y="0"/>
                  <a:pt x="28" y="4"/>
                </a:cubicBezTo>
                <a:cubicBezTo>
                  <a:pt x="28" y="24"/>
                  <a:pt x="28" y="24"/>
                  <a:pt x="28" y="24"/>
                </a:cubicBezTo>
                <a:cubicBezTo>
                  <a:pt x="21" y="31"/>
                  <a:pt x="21" y="31"/>
                  <a:pt x="21" y="31"/>
                </a:cubicBezTo>
                <a:cubicBezTo>
                  <a:pt x="28" y="26"/>
                  <a:pt x="28" y="26"/>
                  <a:pt x="28" y="26"/>
                </a:cubicBezTo>
                <a:cubicBezTo>
                  <a:pt x="28" y="45"/>
                  <a:pt x="28" y="45"/>
                  <a:pt x="28" y="45"/>
                </a:cubicBezTo>
                <a:cubicBezTo>
                  <a:pt x="22" y="37"/>
                  <a:pt x="22" y="37"/>
                  <a:pt x="22" y="37"/>
                </a:cubicBezTo>
                <a:cubicBezTo>
                  <a:pt x="21" y="36"/>
                  <a:pt x="21" y="34"/>
                  <a:pt x="22" y="33"/>
                </a:cubicBezTo>
                <a:cubicBezTo>
                  <a:pt x="15" y="37"/>
                  <a:pt x="15" y="37"/>
                  <a:pt x="15" y="37"/>
                </a:cubicBezTo>
                <a:cubicBezTo>
                  <a:pt x="14" y="39"/>
                  <a:pt x="13" y="41"/>
                  <a:pt x="14" y="43"/>
                </a:cubicBezTo>
                <a:cubicBezTo>
                  <a:pt x="28" y="63"/>
                  <a:pt x="28" y="63"/>
                  <a:pt x="28" y="63"/>
                </a:cubicBezTo>
                <a:lnTo>
                  <a:pt x="28" y="67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87" name="Freeform 80"/>
          <p:cNvSpPr>
            <a:spLocks noEditPoints="1"/>
          </p:cNvSpPr>
          <p:nvPr/>
        </p:nvSpPr>
        <p:spPr bwMode="auto">
          <a:xfrm>
            <a:off x="9928454" y="2457482"/>
            <a:ext cx="211876" cy="232112"/>
          </a:xfrm>
          <a:custGeom>
            <a:avLst/>
            <a:gdLst>
              <a:gd name="T0" fmla="*/ 101 w 130"/>
              <a:gd name="T1" fmla="*/ 65 h 142"/>
              <a:gd name="T2" fmla="*/ 97 w 130"/>
              <a:gd name="T3" fmla="*/ 81 h 142"/>
              <a:gd name="T4" fmla="*/ 97 w 130"/>
              <a:gd name="T5" fmla="*/ 94 h 142"/>
              <a:gd name="T6" fmla="*/ 100 w 130"/>
              <a:gd name="T7" fmla="*/ 95 h 142"/>
              <a:gd name="T8" fmla="*/ 111 w 130"/>
              <a:gd name="T9" fmla="*/ 112 h 142"/>
              <a:gd name="T10" fmla="*/ 97 w 130"/>
              <a:gd name="T11" fmla="*/ 103 h 142"/>
              <a:gd name="T12" fmla="*/ 97 w 130"/>
              <a:gd name="T13" fmla="*/ 28 h 142"/>
              <a:gd name="T14" fmla="*/ 111 w 130"/>
              <a:gd name="T15" fmla="*/ 19 h 142"/>
              <a:gd name="T16" fmla="*/ 100 w 130"/>
              <a:gd name="T17" fmla="*/ 35 h 142"/>
              <a:gd name="T18" fmla="*/ 97 w 130"/>
              <a:gd name="T19" fmla="*/ 36 h 142"/>
              <a:gd name="T20" fmla="*/ 127 w 130"/>
              <a:gd name="T21" fmla="*/ 62 h 142"/>
              <a:gd name="T22" fmla="*/ 108 w 130"/>
              <a:gd name="T23" fmla="*/ 65 h 142"/>
              <a:gd name="T24" fmla="*/ 127 w 130"/>
              <a:gd name="T25" fmla="*/ 69 h 142"/>
              <a:gd name="T26" fmla="*/ 127 w 130"/>
              <a:gd name="T27" fmla="*/ 62 h 142"/>
              <a:gd name="T28" fmla="*/ 67 w 130"/>
              <a:gd name="T29" fmla="*/ 142 h 142"/>
              <a:gd name="T30" fmla="*/ 85 w 130"/>
              <a:gd name="T31" fmla="*/ 95 h 142"/>
              <a:gd name="T32" fmla="*/ 97 w 130"/>
              <a:gd name="T33" fmla="*/ 50 h 142"/>
              <a:gd name="T34" fmla="*/ 65 w 130"/>
              <a:gd name="T35" fmla="*/ 37 h 142"/>
              <a:gd name="T36" fmla="*/ 93 w 130"/>
              <a:gd name="T37" fmla="*/ 65 h 142"/>
              <a:gd name="T38" fmla="*/ 79 w 130"/>
              <a:gd name="T39" fmla="*/ 90 h 142"/>
              <a:gd name="T40" fmla="*/ 78 w 130"/>
              <a:gd name="T41" fmla="*/ 110 h 142"/>
              <a:gd name="T42" fmla="*/ 65 w 130"/>
              <a:gd name="T43" fmla="*/ 142 h 142"/>
              <a:gd name="T44" fmla="*/ 97 w 130"/>
              <a:gd name="T45" fmla="*/ 36 h 142"/>
              <a:gd name="T46" fmla="*/ 95 w 130"/>
              <a:gd name="T47" fmla="*/ 31 h 142"/>
              <a:gd name="T48" fmla="*/ 97 w 130"/>
              <a:gd name="T49" fmla="*/ 94 h 142"/>
              <a:gd name="T50" fmla="*/ 95 w 130"/>
              <a:gd name="T51" fmla="*/ 100 h 142"/>
              <a:gd name="T52" fmla="*/ 97 w 130"/>
              <a:gd name="T53" fmla="*/ 94 h 142"/>
              <a:gd name="T54" fmla="*/ 65 w 130"/>
              <a:gd name="T55" fmla="*/ 0 h 142"/>
              <a:gd name="T56" fmla="*/ 68 w 130"/>
              <a:gd name="T57" fmla="*/ 3 h 142"/>
              <a:gd name="T58" fmla="*/ 65 w 130"/>
              <a:gd name="T59" fmla="*/ 23 h 142"/>
              <a:gd name="T60" fmla="*/ 65 w 130"/>
              <a:gd name="T61" fmla="*/ 23 h 142"/>
              <a:gd name="T62" fmla="*/ 32 w 130"/>
              <a:gd name="T63" fmla="*/ 50 h 142"/>
              <a:gd name="T64" fmla="*/ 45 w 130"/>
              <a:gd name="T65" fmla="*/ 96 h 142"/>
              <a:gd name="T66" fmla="*/ 63 w 130"/>
              <a:gd name="T67" fmla="*/ 142 h 142"/>
              <a:gd name="T68" fmla="*/ 65 w 130"/>
              <a:gd name="T69" fmla="*/ 110 h 142"/>
              <a:gd name="T70" fmla="*/ 52 w 130"/>
              <a:gd name="T71" fmla="*/ 93 h 142"/>
              <a:gd name="T72" fmla="*/ 36 w 130"/>
              <a:gd name="T73" fmla="*/ 65 h 142"/>
              <a:gd name="T74" fmla="*/ 65 w 130"/>
              <a:gd name="T75" fmla="*/ 37 h 142"/>
              <a:gd name="T76" fmla="*/ 65 w 130"/>
              <a:gd name="T77" fmla="*/ 29 h 142"/>
              <a:gd name="T78" fmla="*/ 65 w 130"/>
              <a:gd name="T79" fmla="*/ 0 h 142"/>
              <a:gd name="T80" fmla="*/ 62 w 130"/>
              <a:gd name="T81" fmla="*/ 20 h 142"/>
              <a:gd name="T82" fmla="*/ 65 w 130"/>
              <a:gd name="T83" fmla="*/ 0 h 142"/>
              <a:gd name="T84" fmla="*/ 32 w 130"/>
              <a:gd name="T85" fmla="*/ 94 h 142"/>
              <a:gd name="T86" fmla="*/ 35 w 130"/>
              <a:gd name="T87" fmla="*/ 100 h 142"/>
              <a:gd name="T88" fmla="*/ 32 w 130"/>
              <a:gd name="T89" fmla="*/ 36 h 142"/>
              <a:gd name="T90" fmla="*/ 35 w 130"/>
              <a:gd name="T91" fmla="*/ 31 h 142"/>
              <a:gd name="T92" fmla="*/ 32 w 130"/>
              <a:gd name="T93" fmla="*/ 36 h 142"/>
              <a:gd name="T94" fmla="*/ 29 w 130"/>
              <a:gd name="T95" fmla="*/ 65 h 142"/>
              <a:gd name="T96" fmla="*/ 32 w 130"/>
              <a:gd name="T97" fmla="*/ 50 h 142"/>
              <a:gd name="T98" fmla="*/ 32 w 130"/>
              <a:gd name="T99" fmla="*/ 36 h 142"/>
              <a:gd name="T100" fmla="*/ 30 w 130"/>
              <a:gd name="T101" fmla="*/ 35 h 142"/>
              <a:gd name="T102" fmla="*/ 19 w 130"/>
              <a:gd name="T103" fmla="*/ 19 h 142"/>
              <a:gd name="T104" fmla="*/ 32 w 130"/>
              <a:gd name="T105" fmla="*/ 28 h 142"/>
              <a:gd name="T106" fmla="*/ 32 w 130"/>
              <a:gd name="T107" fmla="*/ 103 h 142"/>
              <a:gd name="T108" fmla="*/ 19 w 130"/>
              <a:gd name="T109" fmla="*/ 112 h 142"/>
              <a:gd name="T110" fmla="*/ 30 w 130"/>
              <a:gd name="T111" fmla="*/ 95 h 142"/>
              <a:gd name="T112" fmla="*/ 32 w 130"/>
              <a:gd name="T113" fmla="*/ 94 h 142"/>
              <a:gd name="T114" fmla="*/ 22 w 130"/>
              <a:gd name="T115" fmla="*/ 65 h 142"/>
              <a:gd name="T116" fmla="*/ 3 w 130"/>
              <a:gd name="T117" fmla="*/ 62 h 142"/>
              <a:gd name="T118" fmla="*/ 3 w 130"/>
              <a:gd name="T119" fmla="*/ 69 h 142"/>
              <a:gd name="T120" fmla="*/ 22 w 130"/>
              <a:gd name="T121" fmla="*/ 65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0" h="142">
                <a:moveTo>
                  <a:pt x="97" y="81"/>
                </a:moveTo>
                <a:cubicBezTo>
                  <a:pt x="100" y="76"/>
                  <a:pt x="101" y="71"/>
                  <a:pt x="101" y="65"/>
                </a:cubicBezTo>
                <a:cubicBezTo>
                  <a:pt x="101" y="60"/>
                  <a:pt x="100" y="55"/>
                  <a:pt x="97" y="50"/>
                </a:cubicBezTo>
                <a:cubicBezTo>
                  <a:pt x="97" y="81"/>
                  <a:pt x="97" y="81"/>
                  <a:pt x="97" y="81"/>
                </a:cubicBezTo>
                <a:close/>
                <a:moveTo>
                  <a:pt x="97" y="103"/>
                </a:moveTo>
                <a:cubicBezTo>
                  <a:pt x="97" y="94"/>
                  <a:pt x="97" y="94"/>
                  <a:pt x="97" y="94"/>
                </a:cubicBezTo>
                <a:cubicBezTo>
                  <a:pt x="98" y="94"/>
                  <a:pt x="99" y="95"/>
                  <a:pt x="100" y="95"/>
                </a:cubicBezTo>
                <a:cubicBezTo>
                  <a:pt x="100" y="95"/>
                  <a:pt x="100" y="95"/>
                  <a:pt x="100" y="95"/>
                </a:cubicBezTo>
                <a:cubicBezTo>
                  <a:pt x="111" y="107"/>
                  <a:pt x="111" y="107"/>
                  <a:pt x="111" y="107"/>
                </a:cubicBezTo>
                <a:cubicBezTo>
                  <a:pt x="113" y="108"/>
                  <a:pt x="113" y="110"/>
                  <a:pt x="111" y="112"/>
                </a:cubicBezTo>
                <a:cubicBezTo>
                  <a:pt x="110" y="113"/>
                  <a:pt x="108" y="113"/>
                  <a:pt x="106" y="112"/>
                </a:cubicBezTo>
                <a:cubicBezTo>
                  <a:pt x="97" y="103"/>
                  <a:pt x="97" y="103"/>
                  <a:pt x="97" y="103"/>
                </a:cubicBezTo>
                <a:close/>
                <a:moveTo>
                  <a:pt x="97" y="36"/>
                </a:moveTo>
                <a:cubicBezTo>
                  <a:pt x="97" y="28"/>
                  <a:pt x="97" y="28"/>
                  <a:pt x="97" y="28"/>
                </a:cubicBezTo>
                <a:cubicBezTo>
                  <a:pt x="106" y="19"/>
                  <a:pt x="106" y="19"/>
                  <a:pt x="106" y="19"/>
                </a:cubicBezTo>
                <a:cubicBezTo>
                  <a:pt x="108" y="18"/>
                  <a:pt x="110" y="18"/>
                  <a:pt x="111" y="19"/>
                </a:cubicBezTo>
                <a:cubicBezTo>
                  <a:pt x="113" y="20"/>
                  <a:pt x="113" y="23"/>
                  <a:pt x="111" y="24"/>
                </a:cubicBezTo>
                <a:cubicBezTo>
                  <a:pt x="100" y="35"/>
                  <a:pt x="100" y="35"/>
                  <a:pt x="100" y="35"/>
                </a:cubicBezTo>
                <a:cubicBezTo>
                  <a:pt x="100" y="35"/>
                  <a:pt x="100" y="35"/>
                  <a:pt x="100" y="35"/>
                </a:cubicBezTo>
                <a:cubicBezTo>
                  <a:pt x="99" y="36"/>
                  <a:pt x="98" y="36"/>
                  <a:pt x="97" y="36"/>
                </a:cubicBezTo>
                <a:close/>
                <a:moveTo>
                  <a:pt x="127" y="62"/>
                </a:moveTo>
                <a:cubicBezTo>
                  <a:pt x="127" y="62"/>
                  <a:pt x="127" y="62"/>
                  <a:pt x="127" y="62"/>
                </a:cubicBezTo>
                <a:cubicBezTo>
                  <a:pt x="111" y="62"/>
                  <a:pt x="111" y="62"/>
                  <a:pt x="111" y="62"/>
                </a:cubicBezTo>
                <a:cubicBezTo>
                  <a:pt x="109" y="62"/>
                  <a:pt x="108" y="64"/>
                  <a:pt x="108" y="65"/>
                </a:cubicBezTo>
                <a:cubicBezTo>
                  <a:pt x="108" y="67"/>
                  <a:pt x="109" y="69"/>
                  <a:pt x="111" y="69"/>
                </a:cubicBezTo>
                <a:cubicBezTo>
                  <a:pt x="127" y="69"/>
                  <a:pt x="127" y="69"/>
                  <a:pt x="127" y="69"/>
                </a:cubicBezTo>
                <a:cubicBezTo>
                  <a:pt x="129" y="69"/>
                  <a:pt x="130" y="67"/>
                  <a:pt x="130" y="65"/>
                </a:cubicBezTo>
                <a:cubicBezTo>
                  <a:pt x="130" y="64"/>
                  <a:pt x="129" y="62"/>
                  <a:pt x="127" y="62"/>
                </a:cubicBezTo>
                <a:close/>
                <a:moveTo>
                  <a:pt x="65" y="142"/>
                </a:moveTo>
                <a:cubicBezTo>
                  <a:pt x="67" y="142"/>
                  <a:pt x="67" y="142"/>
                  <a:pt x="67" y="142"/>
                </a:cubicBezTo>
                <a:cubicBezTo>
                  <a:pt x="77" y="142"/>
                  <a:pt x="85" y="134"/>
                  <a:pt x="85" y="124"/>
                </a:cubicBezTo>
                <a:cubicBezTo>
                  <a:pt x="85" y="95"/>
                  <a:pt x="85" y="95"/>
                  <a:pt x="85" y="95"/>
                </a:cubicBezTo>
                <a:cubicBezTo>
                  <a:pt x="90" y="92"/>
                  <a:pt x="95" y="87"/>
                  <a:pt x="97" y="81"/>
                </a:cubicBezTo>
                <a:cubicBezTo>
                  <a:pt x="97" y="50"/>
                  <a:pt x="97" y="50"/>
                  <a:pt x="97" y="50"/>
                </a:cubicBezTo>
                <a:cubicBezTo>
                  <a:pt x="92" y="38"/>
                  <a:pt x="79" y="29"/>
                  <a:pt x="65" y="29"/>
                </a:cubicBezTo>
                <a:cubicBezTo>
                  <a:pt x="65" y="37"/>
                  <a:pt x="65" y="37"/>
                  <a:pt x="65" y="37"/>
                </a:cubicBezTo>
                <a:cubicBezTo>
                  <a:pt x="73" y="37"/>
                  <a:pt x="80" y="40"/>
                  <a:pt x="85" y="45"/>
                </a:cubicBezTo>
                <a:cubicBezTo>
                  <a:pt x="90" y="50"/>
                  <a:pt x="93" y="57"/>
                  <a:pt x="93" y="65"/>
                </a:cubicBezTo>
                <a:cubicBezTo>
                  <a:pt x="93" y="76"/>
                  <a:pt x="88" y="85"/>
                  <a:pt x="79" y="90"/>
                </a:cubicBezTo>
                <a:cubicBezTo>
                  <a:pt x="79" y="90"/>
                  <a:pt x="79" y="90"/>
                  <a:pt x="79" y="90"/>
                </a:cubicBezTo>
                <a:cubicBezTo>
                  <a:pt x="78" y="91"/>
                  <a:pt x="78" y="92"/>
                  <a:pt x="78" y="93"/>
                </a:cubicBezTo>
                <a:cubicBezTo>
                  <a:pt x="78" y="110"/>
                  <a:pt x="78" y="110"/>
                  <a:pt x="78" y="110"/>
                </a:cubicBezTo>
                <a:cubicBezTo>
                  <a:pt x="65" y="110"/>
                  <a:pt x="65" y="110"/>
                  <a:pt x="65" y="110"/>
                </a:cubicBezTo>
                <a:cubicBezTo>
                  <a:pt x="65" y="142"/>
                  <a:pt x="65" y="142"/>
                  <a:pt x="65" y="142"/>
                </a:cubicBezTo>
                <a:close/>
                <a:moveTo>
                  <a:pt x="97" y="28"/>
                </a:moveTo>
                <a:cubicBezTo>
                  <a:pt x="97" y="36"/>
                  <a:pt x="97" y="36"/>
                  <a:pt x="97" y="36"/>
                </a:cubicBezTo>
                <a:cubicBezTo>
                  <a:pt x="97" y="36"/>
                  <a:pt x="96" y="36"/>
                  <a:pt x="95" y="35"/>
                </a:cubicBezTo>
                <a:cubicBezTo>
                  <a:pt x="94" y="34"/>
                  <a:pt x="94" y="32"/>
                  <a:pt x="95" y="31"/>
                </a:cubicBezTo>
                <a:cubicBezTo>
                  <a:pt x="97" y="28"/>
                  <a:pt x="97" y="28"/>
                  <a:pt x="97" y="28"/>
                </a:cubicBezTo>
                <a:close/>
                <a:moveTo>
                  <a:pt x="97" y="94"/>
                </a:moveTo>
                <a:cubicBezTo>
                  <a:pt x="97" y="103"/>
                  <a:pt x="97" y="103"/>
                  <a:pt x="97" y="103"/>
                </a:cubicBezTo>
                <a:cubicBezTo>
                  <a:pt x="95" y="100"/>
                  <a:pt x="95" y="100"/>
                  <a:pt x="95" y="100"/>
                </a:cubicBezTo>
                <a:cubicBezTo>
                  <a:pt x="94" y="99"/>
                  <a:pt x="94" y="97"/>
                  <a:pt x="95" y="95"/>
                </a:cubicBezTo>
                <a:cubicBezTo>
                  <a:pt x="96" y="95"/>
                  <a:pt x="97" y="94"/>
                  <a:pt x="97" y="94"/>
                </a:cubicBezTo>
                <a:close/>
                <a:moveTo>
                  <a:pt x="65" y="23"/>
                </a:moveTo>
                <a:cubicBezTo>
                  <a:pt x="65" y="0"/>
                  <a:pt x="65" y="0"/>
                  <a:pt x="65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7" y="0"/>
                  <a:pt x="68" y="2"/>
                  <a:pt x="68" y="3"/>
                </a:cubicBezTo>
                <a:cubicBezTo>
                  <a:pt x="68" y="20"/>
                  <a:pt x="68" y="20"/>
                  <a:pt x="68" y="20"/>
                </a:cubicBezTo>
                <a:cubicBezTo>
                  <a:pt x="68" y="21"/>
                  <a:pt x="67" y="23"/>
                  <a:pt x="65" y="23"/>
                </a:cubicBezTo>
                <a:cubicBezTo>
                  <a:pt x="65" y="23"/>
                  <a:pt x="65" y="23"/>
                  <a:pt x="65" y="23"/>
                </a:cubicBezTo>
                <a:cubicBezTo>
                  <a:pt x="65" y="23"/>
                  <a:pt x="65" y="23"/>
                  <a:pt x="65" y="23"/>
                </a:cubicBezTo>
                <a:close/>
                <a:moveTo>
                  <a:pt x="65" y="29"/>
                </a:moveTo>
                <a:cubicBezTo>
                  <a:pt x="50" y="29"/>
                  <a:pt x="38" y="37"/>
                  <a:pt x="32" y="50"/>
                </a:cubicBezTo>
                <a:cubicBezTo>
                  <a:pt x="32" y="81"/>
                  <a:pt x="32" y="81"/>
                  <a:pt x="32" y="81"/>
                </a:cubicBezTo>
                <a:cubicBezTo>
                  <a:pt x="35" y="87"/>
                  <a:pt x="40" y="92"/>
                  <a:pt x="45" y="96"/>
                </a:cubicBezTo>
                <a:cubicBezTo>
                  <a:pt x="45" y="124"/>
                  <a:pt x="45" y="124"/>
                  <a:pt x="45" y="124"/>
                </a:cubicBezTo>
                <a:cubicBezTo>
                  <a:pt x="45" y="134"/>
                  <a:pt x="53" y="142"/>
                  <a:pt x="63" y="142"/>
                </a:cubicBezTo>
                <a:cubicBezTo>
                  <a:pt x="65" y="142"/>
                  <a:pt x="65" y="142"/>
                  <a:pt x="65" y="142"/>
                </a:cubicBezTo>
                <a:cubicBezTo>
                  <a:pt x="65" y="110"/>
                  <a:pt x="65" y="110"/>
                  <a:pt x="65" y="110"/>
                </a:cubicBezTo>
                <a:cubicBezTo>
                  <a:pt x="52" y="110"/>
                  <a:pt x="52" y="110"/>
                  <a:pt x="52" y="110"/>
                </a:cubicBezTo>
                <a:cubicBezTo>
                  <a:pt x="52" y="93"/>
                  <a:pt x="52" y="93"/>
                  <a:pt x="52" y="93"/>
                </a:cubicBezTo>
                <a:cubicBezTo>
                  <a:pt x="52" y="92"/>
                  <a:pt x="52" y="91"/>
                  <a:pt x="51" y="90"/>
                </a:cubicBezTo>
                <a:cubicBezTo>
                  <a:pt x="42" y="85"/>
                  <a:pt x="36" y="76"/>
                  <a:pt x="36" y="65"/>
                </a:cubicBezTo>
                <a:cubicBezTo>
                  <a:pt x="36" y="57"/>
                  <a:pt x="39" y="50"/>
                  <a:pt x="44" y="45"/>
                </a:cubicBezTo>
                <a:cubicBezTo>
                  <a:pt x="50" y="40"/>
                  <a:pt x="57" y="37"/>
                  <a:pt x="65" y="37"/>
                </a:cubicBezTo>
                <a:cubicBezTo>
                  <a:pt x="65" y="37"/>
                  <a:pt x="65" y="37"/>
                  <a:pt x="65" y="37"/>
                </a:cubicBezTo>
                <a:cubicBezTo>
                  <a:pt x="65" y="29"/>
                  <a:pt x="65" y="29"/>
                  <a:pt x="65" y="29"/>
                </a:cubicBezTo>
                <a:cubicBezTo>
                  <a:pt x="65" y="29"/>
                  <a:pt x="65" y="29"/>
                  <a:pt x="65" y="29"/>
                </a:cubicBezTo>
                <a:close/>
                <a:moveTo>
                  <a:pt x="65" y="0"/>
                </a:moveTo>
                <a:cubicBezTo>
                  <a:pt x="65" y="23"/>
                  <a:pt x="65" y="23"/>
                  <a:pt x="65" y="23"/>
                </a:cubicBezTo>
                <a:cubicBezTo>
                  <a:pt x="63" y="23"/>
                  <a:pt x="62" y="21"/>
                  <a:pt x="62" y="20"/>
                </a:cubicBezTo>
                <a:cubicBezTo>
                  <a:pt x="62" y="3"/>
                  <a:pt x="62" y="3"/>
                  <a:pt x="62" y="3"/>
                </a:cubicBezTo>
                <a:cubicBezTo>
                  <a:pt x="62" y="2"/>
                  <a:pt x="63" y="0"/>
                  <a:pt x="65" y="0"/>
                </a:cubicBezTo>
                <a:close/>
                <a:moveTo>
                  <a:pt x="32" y="103"/>
                </a:moveTo>
                <a:cubicBezTo>
                  <a:pt x="32" y="94"/>
                  <a:pt x="32" y="94"/>
                  <a:pt x="32" y="94"/>
                </a:cubicBezTo>
                <a:cubicBezTo>
                  <a:pt x="33" y="94"/>
                  <a:pt x="34" y="95"/>
                  <a:pt x="35" y="95"/>
                </a:cubicBezTo>
                <a:cubicBezTo>
                  <a:pt x="36" y="97"/>
                  <a:pt x="36" y="99"/>
                  <a:pt x="35" y="100"/>
                </a:cubicBezTo>
                <a:cubicBezTo>
                  <a:pt x="32" y="103"/>
                  <a:pt x="32" y="103"/>
                  <a:pt x="32" y="103"/>
                </a:cubicBezTo>
                <a:close/>
                <a:moveTo>
                  <a:pt x="32" y="36"/>
                </a:moveTo>
                <a:cubicBezTo>
                  <a:pt x="32" y="28"/>
                  <a:pt x="32" y="28"/>
                  <a:pt x="32" y="28"/>
                </a:cubicBezTo>
                <a:cubicBezTo>
                  <a:pt x="35" y="31"/>
                  <a:pt x="35" y="31"/>
                  <a:pt x="35" y="31"/>
                </a:cubicBezTo>
                <a:cubicBezTo>
                  <a:pt x="36" y="32"/>
                  <a:pt x="36" y="34"/>
                  <a:pt x="35" y="35"/>
                </a:cubicBezTo>
                <a:cubicBezTo>
                  <a:pt x="34" y="36"/>
                  <a:pt x="33" y="36"/>
                  <a:pt x="32" y="36"/>
                </a:cubicBezTo>
                <a:close/>
                <a:moveTo>
                  <a:pt x="32" y="50"/>
                </a:moveTo>
                <a:cubicBezTo>
                  <a:pt x="30" y="54"/>
                  <a:pt x="29" y="60"/>
                  <a:pt x="29" y="65"/>
                </a:cubicBezTo>
                <a:cubicBezTo>
                  <a:pt x="29" y="71"/>
                  <a:pt x="30" y="76"/>
                  <a:pt x="32" y="81"/>
                </a:cubicBezTo>
                <a:cubicBezTo>
                  <a:pt x="32" y="50"/>
                  <a:pt x="32" y="50"/>
                  <a:pt x="32" y="50"/>
                </a:cubicBezTo>
                <a:close/>
                <a:moveTo>
                  <a:pt x="32" y="28"/>
                </a:moveTo>
                <a:cubicBezTo>
                  <a:pt x="32" y="36"/>
                  <a:pt x="32" y="36"/>
                  <a:pt x="32" y="36"/>
                </a:cubicBezTo>
                <a:cubicBezTo>
                  <a:pt x="32" y="36"/>
                  <a:pt x="31" y="36"/>
                  <a:pt x="30" y="35"/>
                </a:cubicBezTo>
                <a:cubicBezTo>
                  <a:pt x="30" y="35"/>
                  <a:pt x="30" y="35"/>
                  <a:pt x="30" y="35"/>
                </a:cubicBezTo>
                <a:cubicBezTo>
                  <a:pt x="19" y="24"/>
                  <a:pt x="19" y="24"/>
                  <a:pt x="19" y="24"/>
                </a:cubicBezTo>
                <a:cubicBezTo>
                  <a:pt x="17" y="23"/>
                  <a:pt x="17" y="20"/>
                  <a:pt x="19" y="19"/>
                </a:cubicBezTo>
                <a:cubicBezTo>
                  <a:pt x="20" y="18"/>
                  <a:pt x="22" y="18"/>
                  <a:pt x="24" y="19"/>
                </a:cubicBezTo>
                <a:cubicBezTo>
                  <a:pt x="32" y="28"/>
                  <a:pt x="32" y="28"/>
                  <a:pt x="32" y="28"/>
                </a:cubicBezTo>
                <a:close/>
                <a:moveTo>
                  <a:pt x="32" y="94"/>
                </a:moveTo>
                <a:cubicBezTo>
                  <a:pt x="32" y="103"/>
                  <a:pt x="32" y="103"/>
                  <a:pt x="32" y="103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22" y="113"/>
                  <a:pt x="20" y="113"/>
                  <a:pt x="19" y="112"/>
                </a:cubicBezTo>
                <a:cubicBezTo>
                  <a:pt x="17" y="110"/>
                  <a:pt x="17" y="108"/>
                  <a:pt x="19" y="107"/>
                </a:cubicBezTo>
                <a:cubicBezTo>
                  <a:pt x="30" y="95"/>
                  <a:pt x="30" y="95"/>
                  <a:pt x="30" y="95"/>
                </a:cubicBezTo>
                <a:cubicBezTo>
                  <a:pt x="30" y="95"/>
                  <a:pt x="30" y="95"/>
                  <a:pt x="30" y="95"/>
                </a:cubicBezTo>
                <a:cubicBezTo>
                  <a:pt x="31" y="95"/>
                  <a:pt x="32" y="95"/>
                  <a:pt x="32" y="94"/>
                </a:cubicBezTo>
                <a:close/>
                <a:moveTo>
                  <a:pt x="22" y="65"/>
                </a:moveTo>
                <a:cubicBezTo>
                  <a:pt x="22" y="65"/>
                  <a:pt x="22" y="65"/>
                  <a:pt x="22" y="65"/>
                </a:cubicBezTo>
                <a:cubicBezTo>
                  <a:pt x="22" y="64"/>
                  <a:pt x="21" y="62"/>
                  <a:pt x="19" y="62"/>
                </a:cubicBezTo>
                <a:cubicBezTo>
                  <a:pt x="3" y="62"/>
                  <a:pt x="3" y="62"/>
                  <a:pt x="3" y="62"/>
                </a:cubicBezTo>
                <a:cubicBezTo>
                  <a:pt x="1" y="62"/>
                  <a:pt x="0" y="64"/>
                  <a:pt x="0" y="65"/>
                </a:cubicBezTo>
                <a:cubicBezTo>
                  <a:pt x="0" y="67"/>
                  <a:pt x="1" y="69"/>
                  <a:pt x="3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21" y="69"/>
                  <a:pt x="22" y="67"/>
                  <a:pt x="22" y="65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88" name="Freeform 81"/>
          <p:cNvSpPr>
            <a:spLocks noEditPoints="1"/>
          </p:cNvSpPr>
          <p:nvPr/>
        </p:nvSpPr>
        <p:spPr bwMode="auto">
          <a:xfrm>
            <a:off x="8869074" y="2145619"/>
            <a:ext cx="320195" cy="460652"/>
          </a:xfrm>
          <a:custGeom>
            <a:avLst/>
            <a:gdLst>
              <a:gd name="T0" fmla="*/ 98 w 196"/>
              <a:gd name="T1" fmla="*/ 5 h 282"/>
              <a:gd name="T2" fmla="*/ 113 w 196"/>
              <a:gd name="T3" fmla="*/ 0 h 282"/>
              <a:gd name="T4" fmla="*/ 155 w 196"/>
              <a:gd name="T5" fmla="*/ 128 h 282"/>
              <a:gd name="T6" fmla="*/ 108 w 196"/>
              <a:gd name="T7" fmla="*/ 143 h 282"/>
              <a:gd name="T8" fmla="*/ 98 w 196"/>
              <a:gd name="T9" fmla="*/ 111 h 282"/>
              <a:gd name="T10" fmla="*/ 98 w 196"/>
              <a:gd name="T11" fmla="*/ 5 h 282"/>
              <a:gd name="T12" fmla="*/ 98 w 196"/>
              <a:gd name="T13" fmla="*/ 222 h 282"/>
              <a:gd name="T14" fmla="*/ 136 w 196"/>
              <a:gd name="T15" fmla="*/ 209 h 282"/>
              <a:gd name="T16" fmla="*/ 107 w 196"/>
              <a:gd name="T17" fmla="*/ 209 h 282"/>
              <a:gd name="T18" fmla="*/ 107 w 196"/>
              <a:gd name="T19" fmla="*/ 192 h 282"/>
              <a:gd name="T20" fmla="*/ 152 w 196"/>
              <a:gd name="T21" fmla="*/ 192 h 282"/>
              <a:gd name="T22" fmla="*/ 189 w 196"/>
              <a:gd name="T23" fmla="*/ 192 h 282"/>
              <a:gd name="T24" fmla="*/ 196 w 196"/>
              <a:gd name="T25" fmla="*/ 192 h 282"/>
              <a:gd name="T26" fmla="*/ 196 w 196"/>
              <a:gd name="T27" fmla="*/ 209 h 282"/>
              <a:gd name="T28" fmla="*/ 180 w 196"/>
              <a:gd name="T29" fmla="*/ 209 h 282"/>
              <a:gd name="T30" fmla="*/ 134 w 196"/>
              <a:gd name="T31" fmla="*/ 247 h 282"/>
              <a:gd name="T32" fmla="*/ 169 w 196"/>
              <a:gd name="T33" fmla="*/ 267 h 282"/>
              <a:gd name="T34" fmla="*/ 169 w 196"/>
              <a:gd name="T35" fmla="*/ 282 h 282"/>
              <a:gd name="T36" fmla="*/ 98 w 196"/>
              <a:gd name="T37" fmla="*/ 282 h 282"/>
              <a:gd name="T38" fmla="*/ 98 w 196"/>
              <a:gd name="T39" fmla="*/ 268 h 282"/>
              <a:gd name="T40" fmla="*/ 111 w 196"/>
              <a:gd name="T41" fmla="*/ 255 h 282"/>
              <a:gd name="T42" fmla="*/ 98 w 196"/>
              <a:gd name="T43" fmla="*/ 242 h 282"/>
              <a:gd name="T44" fmla="*/ 98 w 196"/>
              <a:gd name="T45" fmla="*/ 222 h 282"/>
              <a:gd name="T46" fmla="*/ 67 w 196"/>
              <a:gd name="T47" fmla="*/ 15 h 282"/>
              <a:gd name="T48" fmla="*/ 98 w 196"/>
              <a:gd name="T49" fmla="*/ 5 h 282"/>
              <a:gd name="T50" fmla="*/ 98 w 196"/>
              <a:gd name="T51" fmla="*/ 111 h 282"/>
              <a:gd name="T52" fmla="*/ 92 w 196"/>
              <a:gd name="T53" fmla="*/ 92 h 282"/>
              <a:gd name="T54" fmla="*/ 33 w 196"/>
              <a:gd name="T55" fmla="*/ 157 h 282"/>
              <a:gd name="T56" fmla="*/ 98 w 196"/>
              <a:gd name="T57" fmla="*/ 222 h 282"/>
              <a:gd name="T58" fmla="*/ 98 w 196"/>
              <a:gd name="T59" fmla="*/ 222 h 282"/>
              <a:gd name="T60" fmla="*/ 98 w 196"/>
              <a:gd name="T61" fmla="*/ 242 h 282"/>
              <a:gd name="T62" fmla="*/ 85 w 196"/>
              <a:gd name="T63" fmla="*/ 255 h 282"/>
              <a:gd name="T64" fmla="*/ 98 w 196"/>
              <a:gd name="T65" fmla="*/ 268 h 282"/>
              <a:gd name="T66" fmla="*/ 98 w 196"/>
              <a:gd name="T67" fmla="*/ 282 h 282"/>
              <a:gd name="T68" fmla="*/ 27 w 196"/>
              <a:gd name="T69" fmla="*/ 282 h 282"/>
              <a:gd name="T70" fmla="*/ 27 w 196"/>
              <a:gd name="T71" fmla="*/ 267 h 282"/>
              <a:gd name="T72" fmla="*/ 61 w 196"/>
              <a:gd name="T73" fmla="*/ 247 h 282"/>
              <a:gd name="T74" fmla="*/ 0 w 196"/>
              <a:gd name="T75" fmla="*/ 157 h 282"/>
              <a:gd name="T76" fmla="*/ 82 w 196"/>
              <a:gd name="T77" fmla="*/ 61 h 282"/>
              <a:gd name="T78" fmla="*/ 67 w 196"/>
              <a:gd name="T79" fmla="*/ 15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6" h="282">
                <a:moveTo>
                  <a:pt x="98" y="5"/>
                </a:moveTo>
                <a:cubicBezTo>
                  <a:pt x="113" y="0"/>
                  <a:pt x="113" y="0"/>
                  <a:pt x="113" y="0"/>
                </a:cubicBezTo>
                <a:cubicBezTo>
                  <a:pt x="155" y="128"/>
                  <a:pt x="155" y="128"/>
                  <a:pt x="155" y="128"/>
                </a:cubicBezTo>
                <a:cubicBezTo>
                  <a:pt x="108" y="143"/>
                  <a:pt x="108" y="143"/>
                  <a:pt x="108" y="143"/>
                </a:cubicBezTo>
                <a:cubicBezTo>
                  <a:pt x="98" y="111"/>
                  <a:pt x="98" y="111"/>
                  <a:pt x="98" y="111"/>
                </a:cubicBezTo>
                <a:cubicBezTo>
                  <a:pt x="98" y="5"/>
                  <a:pt x="98" y="5"/>
                  <a:pt x="98" y="5"/>
                </a:cubicBezTo>
                <a:close/>
                <a:moveTo>
                  <a:pt x="98" y="222"/>
                </a:moveTo>
                <a:cubicBezTo>
                  <a:pt x="112" y="222"/>
                  <a:pt x="125" y="217"/>
                  <a:pt x="136" y="209"/>
                </a:cubicBezTo>
                <a:cubicBezTo>
                  <a:pt x="107" y="209"/>
                  <a:pt x="107" y="209"/>
                  <a:pt x="107" y="209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52" y="192"/>
                  <a:pt x="152" y="192"/>
                  <a:pt x="152" y="192"/>
                </a:cubicBezTo>
                <a:cubicBezTo>
                  <a:pt x="189" y="192"/>
                  <a:pt x="189" y="192"/>
                  <a:pt x="189" y="192"/>
                </a:cubicBezTo>
                <a:cubicBezTo>
                  <a:pt x="196" y="192"/>
                  <a:pt x="196" y="192"/>
                  <a:pt x="196" y="192"/>
                </a:cubicBezTo>
                <a:cubicBezTo>
                  <a:pt x="196" y="209"/>
                  <a:pt x="196" y="209"/>
                  <a:pt x="196" y="209"/>
                </a:cubicBezTo>
                <a:cubicBezTo>
                  <a:pt x="180" y="209"/>
                  <a:pt x="180" y="209"/>
                  <a:pt x="180" y="209"/>
                </a:cubicBezTo>
                <a:cubicBezTo>
                  <a:pt x="169" y="226"/>
                  <a:pt x="153" y="239"/>
                  <a:pt x="134" y="247"/>
                </a:cubicBezTo>
                <a:cubicBezTo>
                  <a:pt x="154" y="251"/>
                  <a:pt x="169" y="257"/>
                  <a:pt x="169" y="267"/>
                </a:cubicBezTo>
                <a:cubicBezTo>
                  <a:pt x="169" y="282"/>
                  <a:pt x="169" y="282"/>
                  <a:pt x="169" y="282"/>
                </a:cubicBezTo>
                <a:cubicBezTo>
                  <a:pt x="98" y="282"/>
                  <a:pt x="98" y="282"/>
                  <a:pt x="98" y="282"/>
                </a:cubicBezTo>
                <a:cubicBezTo>
                  <a:pt x="98" y="268"/>
                  <a:pt x="98" y="268"/>
                  <a:pt x="98" y="268"/>
                </a:cubicBezTo>
                <a:cubicBezTo>
                  <a:pt x="105" y="268"/>
                  <a:pt x="111" y="262"/>
                  <a:pt x="111" y="255"/>
                </a:cubicBezTo>
                <a:cubicBezTo>
                  <a:pt x="111" y="248"/>
                  <a:pt x="105" y="242"/>
                  <a:pt x="98" y="242"/>
                </a:cubicBezTo>
                <a:lnTo>
                  <a:pt x="98" y="222"/>
                </a:lnTo>
                <a:close/>
                <a:moveTo>
                  <a:pt x="67" y="15"/>
                </a:moveTo>
                <a:cubicBezTo>
                  <a:pt x="98" y="5"/>
                  <a:pt x="98" y="5"/>
                  <a:pt x="98" y="5"/>
                </a:cubicBezTo>
                <a:cubicBezTo>
                  <a:pt x="98" y="111"/>
                  <a:pt x="98" y="111"/>
                  <a:pt x="98" y="111"/>
                </a:cubicBezTo>
                <a:cubicBezTo>
                  <a:pt x="92" y="92"/>
                  <a:pt x="92" y="92"/>
                  <a:pt x="92" y="92"/>
                </a:cubicBezTo>
                <a:cubicBezTo>
                  <a:pt x="59" y="95"/>
                  <a:pt x="33" y="123"/>
                  <a:pt x="33" y="157"/>
                </a:cubicBezTo>
                <a:cubicBezTo>
                  <a:pt x="33" y="193"/>
                  <a:pt x="62" y="222"/>
                  <a:pt x="98" y="222"/>
                </a:cubicBezTo>
                <a:cubicBezTo>
                  <a:pt x="98" y="222"/>
                  <a:pt x="98" y="222"/>
                  <a:pt x="98" y="222"/>
                </a:cubicBezTo>
                <a:cubicBezTo>
                  <a:pt x="98" y="242"/>
                  <a:pt x="98" y="242"/>
                  <a:pt x="98" y="242"/>
                </a:cubicBezTo>
                <a:cubicBezTo>
                  <a:pt x="91" y="242"/>
                  <a:pt x="85" y="248"/>
                  <a:pt x="85" y="255"/>
                </a:cubicBezTo>
                <a:cubicBezTo>
                  <a:pt x="85" y="262"/>
                  <a:pt x="91" y="268"/>
                  <a:pt x="98" y="268"/>
                </a:cubicBezTo>
                <a:cubicBezTo>
                  <a:pt x="98" y="282"/>
                  <a:pt x="98" y="282"/>
                  <a:pt x="98" y="282"/>
                </a:cubicBezTo>
                <a:cubicBezTo>
                  <a:pt x="27" y="282"/>
                  <a:pt x="27" y="282"/>
                  <a:pt x="27" y="282"/>
                </a:cubicBezTo>
                <a:cubicBezTo>
                  <a:pt x="27" y="267"/>
                  <a:pt x="27" y="267"/>
                  <a:pt x="27" y="267"/>
                </a:cubicBezTo>
                <a:cubicBezTo>
                  <a:pt x="27" y="257"/>
                  <a:pt x="41" y="251"/>
                  <a:pt x="61" y="247"/>
                </a:cubicBezTo>
                <a:cubicBezTo>
                  <a:pt x="26" y="233"/>
                  <a:pt x="0" y="198"/>
                  <a:pt x="0" y="157"/>
                </a:cubicBezTo>
                <a:cubicBezTo>
                  <a:pt x="0" y="108"/>
                  <a:pt x="36" y="68"/>
                  <a:pt x="82" y="61"/>
                </a:cubicBezTo>
                <a:lnTo>
                  <a:pt x="67" y="15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89" name="Freeform 82"/>
          <p:cNvSpPr>
            <a:spLocks noEditPoints="1"/>
          </p:cNvSpPr>
          <p:nvPr/>
        </p:nvSpPr>
        <p:spPr bwMode="auto">
          <a:xfrm>
            <a:off x="8754804" y="2080152"/>
            <a:ext cx="184499" cy="163074"/>
          </a:xfrm>
          <a:custGeom>
            <a:avLst/>
            <a:gdLst>
              <a:gd name="T0" fmla="*/ 103 w 113"/>
              <a:gd name="T1" fmla="*/ 31 h 100"/>
              <a:gd name="T2" fmla="*/ 57 w 113"/>
              <a:gd name="T3" fmla="*/ 0 h 100"/>
              <a:gd name="T4" fmla="*/ 57 w 113"/>
              <a:gd name="T5" fmla="*/ 9 h 100"/>
              <a:gd name="T6" fmla="*/ 95 w 113"/>
              <a:gd name="T7" fmla="*/ 35 h 100"/>
              <a:gd name="T8" fmla="*/ 72 w 113"/>
              <a:gd name="T9" fmla="*/ 88 h 100"/>
              <a:gd name="T10" fmla="*/ 57 w 113"/>
              <a:gd name="T11" fmla="*/ 91 h 100"/>
              <a:gd name="T12" fmla="*/ 57 w 113"/>
              <a:gd name="T13" fmla="*/ 100 h 100"/>
              <a:gd name="T14" fmla="*/ 75 w 113"/>
              <a:gd name="T15" fmla="*/ 96 h 100"/>
              <a:gd name="T16" fmla="*/ 103 w 113"/>
              <a:gd name="T17" fmla="*/ 31 h 100"/>
              <a:gd name="T18" fmla="*/ 57 w 113"/>
              <a:gd name="T19" fmla="*/ 0 h 100"/>
              <a:gd name="T20" fmla="*/ 38 w 113"/>
              <a:gd name="T21" fmla="*/ 4 h 100"/>
              <a:gd name="T22" fmla="*/ 11 w 113"/>
              <a:gd name="T23" fmla="*/ 68 h 100"/>
              <a:gd name="T24" fmla="*/ 57 w 113"/>
              <a:gd name="T25" fmla="*/ 100 h 100"/>
              <a:gd name="T26" fmla="*/ 57 w 113"/>
              <a:gd name="T27" fmla="*/ 91 h 100"/>
              <a:gd name="T28" fmla="*/ 19 w 113"/>
              <a:gd name="T29" fmla="*/ 65 h 100"/>
              <a:gd name="T30" fmla="*/ 19 w 113"/>
              <a:gd name="T31" fmla="*/ 65 h 100"/>
              <a:gd name="T32" fmla="*/ 42 w 113"/>
              <a:gd name="T33" fmla="*/ 12 h 100"/>
              <a:gd name="T34" fmla="*/ 57 w 113"/>
              <a:gd name="T35" fmla="*/ 9 h 100"/>
              <a:gd name="T36" fmla="*/ 57 w 113"/>
              <a:gd name="T37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3" h="100">
                <a:moveTo>
                  <a:pt x="103" y="31"/>
                </a:moveTo>
                <a:cubicBezTo>
                  <a:pt x="95" y="12"/>
                  <a:pt x="77" y="0"/>
                  <a:pt x="57" y="0"/>
                </a:cubicBezTo>
                <a:cubicBezTo>
                  <a:pt x="57" y="9"/>
                  <a:pt x="57" y="9"/>
                  <a:pt x="57" y="9"/>
                </a:cubicBezTo>
                <a:cubicBezTo>
                  <a:pt x="73" y="9"/>
                  <a:pt x="88" y="19"/>
                  <a:pt x="95" y="35"/>
                </a:cubicBezTo>
                <a:cubicBezTo>
                  <a:pt x="103" y="56"/>
                  <a:pt x="93" y="79"/>
                  <a:pt x="72" y="88"/>
                </a:cubicBezTo>
                <a:cubicBezTo>
                  <a:pt x="67" y="90"/>
                  <a:pt x="62" y="91"/>
                  <a:pt x="57" y="91"/>
                </a:cubicBezTo>
                <a:cubicBezTo>
                  <a:pt x="57" y="100"/>
                  <a:pt x="57" y="100"/>
                  <a:pt x="57" y="100"/>
                </a:cubicBezTo>
                <a:cubicBezTo>
                  <a:pt x="63" y="100"/>
                  <a:pt x="69" y="99"/>
                  <a:pt x="75" y="96"/>
                </a:cubicBezTo>
                <a:cubicBezTo>
                  <a:pt x="101" y="86"/>
                  <a:pt x="113" y="57"/>
                  <a:pt x="103" y="31"/>
                </a:cubicBezTo>
                <a:close/>
                <a:moveTo>
                  <a:pt x="57" y="0"/>
                </a:moveTo>
                <a:cubicBezTo>
                  <a:pt x="51" y="0"/>
                  <a:pt x="44" y="1"/>
                  <a:pt x="38" y="4"/>
                </a:cubicBezTo>
                <a:cubicBezTo>
                  <a:pt x="13" y="14"/>
                  <a:pt x="0" y="43"/>
                  <a:pt x="11" y="68"/>
                </a:cubicBezTo>
                <a:cubicBezTo>
                  <a:pt x="18" y="88"/>
                  <a:pt x="37" y="100"/>
                  <a:pt x="57" y="100"/>
                </a:cubicBezTo>
                <a:cubicBezTo>
                  <a:pt x="57" y="91"/>
                  <a:pt x="57" y="91"/>
                  <a:pt x="57" y="91"/>
                </a:cubicBezTo>
                <a:cubicBezTo>
                  <a:pt x="41" y="90"/>
                  <a:pt x="26" y="81"/>
                  <a:pt x="19" y="65"/>
                </a:cubicBezTo>
                <a:cubicBezTo>
                  <a:pt x="19" y="65"/>
                  <a:pt x="19" y="65"/>
                  <a:pt x="19" y="65"/>
                </a:cubicBezTo>
                <a:cubicBezTo>
                  <a:pt x="11" y="44"/>
                  <a:pt x="21" y="21"/>
                  <a:pt x="42" y="12"/>
                </a:cubicBezTo>
                <a:cubicBezTo>
                  <a:pt x="47" y="10"/>
                  <a:pt x="52" y="9"/>
                  <a:pt x="57" y="9"/>
                </a:cubicBezTo>
                <a:lnTo>
                  <a:pt x="57" y="0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90" name="Freeform 83"/>
          <p:cNvSpPr/>
          <p:nvPr/>
        </p:nvSpPr>
        <p:spPr bwMode="auto">
          <a:xfrm>
            <a:off x="8702430" y="2177758"/>
            <a:ext cx="80941" cy="51184"/>
          </a:xfrm>
          <a:custGeom>
            <a:avLst/>
            <a:gdLst>
              <a:gd name="T0" fmla="*/ 7 w 68"/>
              <a:gd name="T1" fmla="*/ 43 h 43"/>
              <a:gd name="T2" fmla="*/ 0 w 68"/>
              <a:gd name="T3" fmla="*/ 25 h 43"/>
              <a:gd name="T4" fmla="*/ 62 w 68"/>
              <a:gd name="T5" fmla="*/ 0 h 43"/>
              <a:gd name="T6" fmla="*/ 68 w 68"/>
              <a:gd name="T7" fmla="*/ 18 h 43"/>
              <a:gd name="T8" fmla="*/ 7 w 68"/>
              <a:gd name="T9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43">
                <a:moveTo>
                  <a:pt x="7" y="43"/>
                </a:moveTo>
                <a:lnTo>
                  <a:pt x="0" y="25"/>
                </a:lnTo>
                <a:lnTo>
                  <a:pt x="62" y="0"/>
                </a:lnTo>
                <a:lnTo>
                  <a:pt x="68" y="18"/>
                </a:lnTo>
                <a:lnTo>
                  <a:pt x="7" y="43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91" name="Freeform 84"/>
          <p:cNvSpPr/>
          <p:nvPr/>
        </p:nvSpPr>
        <p:spPr bwMode="auto">
          <a:xfrm>
            <a:off x="8651247" y="2184900"/>
            <a:ext cx="109509" cy="66658"/>
          </a:xfrm>
          <a:custGeom>
            <a:avLst/>
            <a:gdLst>
              <a:gd name="T0" fmla="*/ 16 w 67"/>
              <a:gd name="T1" fmla="*/ 39 h 41"/>
              <a:gd name="T2" fmla="*/ 2 w 67"/>
              <a:gd name="T3" fmla="*/ 33 h 41"/>
              <a:gd name="T4" fmla="*/ 8 w 67"/>
              <a:gd name="T5" fmla="*/ 19 h 41"/>
              <a:gd name="T6" fmla="*/ 50 w 67"/>
              <a:gd name="T7" fmla="*/ 2 h 41"/>
              <a:gd name="T8" fmla="*/ 64 w 67"/>
              <a:gd name="T9" fmla="*/ 8 h 41"/>
              <a:gd name="T10" fmla="*/ 58 w 67"/>
              <a:gd name="T11" fmla="*/ 22 h 41"/>
              <a:gd name="T12" fmla="*/ 16 w 67"/>
              <a:gd name="T13" fmla="*/ 39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41">
                <a:moveTo>
                  <a:pt x="16" y="39"/>
                </a:moveTo>
                <a:cubicBezTo>
                  <a:pt x="10" y="41"/>
                  <a:pt x="4" y="39"/>
                  <a:pt x="2" y="33"/>
                </a:cubicBezTo>
                <a:cubicBezTo>
                  <a:pt x="0" y="28"/>
                  <a:pt x="2" y="21"/>
                  <a:pt x="8" y="19"/>
                </a:cubicBezTo>
                <a:cubicBezTo>
                  <a:pt x="50" y="2"/>
                  <a:pt x="50" y="2"/>
                  <a:pt x="50" y="2"/>
                </a:cubicBezTo>
                <a:cubicBezTo>
                  <a:pt x="56" y="0"/>
                  <a:pt x="62" y="3"/>
                  <a:pt x="64" y="8"/>
                </a:cubicBezTo>
                <a:cubicBezTo>
                  <a:pt x="67" y="14"/>
                  <a:pt x="64" y="20"/>
                  <a:pt x="58" y="22"/>
                </a:cubicBezTo>
                <a:lnTo>
                  <a:pt x="16" y="39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92" name="Freeform 85"/>
          <p:cNvSpPr>
            <a:spLocks noEditPoints="1"/>
          </p:cNvSpPr>
          <p:nvPr/>
        </p:nvSpPr>
        <p:spPr bwMode="auto">
          <a:xfrm>
            <a:off x="8588159" y="3053830"/>
            <a:ext cx="334479" cy="119032"/>
          </a:xfrm>
          <a:custGeom>
            <a:avLst/>
            <a:gdLst>
              <a:gd name="T0" fmla="*/ 142 w 205"/>
              <a:gd name="T1" fmla="*/ 5 h 73"/>
              <a:gd name="T2" fmla="*/ 157 w 205"/>
              <a:gd name="T3" fmla="*/ 2 h 73"/>
              <a:gd name="T4" fmla="*/ 164 w 205"/>
              <a:gd name="T5" fmla="*/ 5 h 73"/>
              <a:gd name="T6" fmla="*/ 179 w 205"/>
              <a:gd name="T7" fmla="*/ 2 h 73"/>
              <a:gd name="T8" fmla="*/ 202 w 205"/>
              <a:gd name="T9" fmla="*/ 18 h 73"/>
              <a:gd name="T10" fmla="*/ 187 w 205"/>
              <a:gd name="T11" fmla="*/ 42 h 73"/>
              <a:gd name="T12" fmla="*/ 177 w 205"/>
              <a:gd name="T13" fmla="*/ 43 h 73"/>
              <a:gd name="T14" fmla="*/ 166 w 205"/>
              <a:gd name="T15" fmla="*/ 18 h 73"/>
              <a:gd name="T16" fmla="*/ 172 w 205"/>
              <a:gd name="T17" fmla="*/ 45 h 73"/>
              <a:gd name="T18" fmla="*/ 167 w 205"/>
              <a:gd name="T19" fmla="*/ 50 h 73"/>
              <a:gd name="T20" fmla="*/ 142 w 205"/>
              <a:gd name="T21" fmla="*/ 55 h 73"/>
              <a:gd name="T22" fmla="*/ 142 w 205"/>
              <a:gd name="T23" fmla="*/ 20 h 73"/>
              <a:gd name="T24" fmla="*/ 158 w 205"/>
              <a:gd name="T25" fmla="*/ 17 h 73"/>
              <a:gd name="T26" fmla="*/ 163 w 205"/>
              <a:gd name="T27" fmla="*/ 19 h 73"/>
              <a:gd name="T28" fmla="*/ 161 w 205"/>
              <a:gd name="T29" fmla="*/ 9 h 73"/>
              <a:gd name="T30" fmla="*/ 155 w 205"/>
              <a:gd name="T31" fmla="*/ 5 h 73"/>
              <a:gd name="T32" fmla="*/ 142 w 205"/>
              <a:gd name="T33" fmla="*/ 8 h 73"/>
              <a:gd name="T34" fmla="*/ 142 w 205"/>
              <a:gd name="T35" fmla="*/ 5 h 73"/>
              <a:gd name="T36" fmla="*/ 28 w 205"/>
              <a:gd name="T37" fmla="*/ 30 h 73"/>
              <a:gd name="T38" fmla="*/ 116 w 205"/>
              <a:gd name="T39" fmla="*/ 13 h 73"/>
              <a:gd name="T40" fmla="*/ 121 w 205"/>
              <a:gd name="T41" fmla="*/ 9 h 73"/>
              <a:gd name="T42" fmla="*/ 142 w 205"/>
              <a:gd name="T43" fmla="*/ 5 h 73"/>
              <a:gd name="T44" fmla="*/ 142 w 205"/>
              <a:gd name="T45" fmla="*/ 8 h 73"/>
              <a:gd name="T46" fmla="*/ 124 w 205"/>
              <a:gd name="T47" fmla="*/ 11 h 73"/>
              <a:gd name="T48" fmla="*/ 120 w 205"/>
              <a:gd name="T49" fmla="*/ 17 h 73"/>
              <a:gd name="T50" fmla="*/ 122 w 205"/>
              <a:gd name="T51" fmla="*/ 28 h 73"/>
              <a:gd name="T52" fmla="*/ 122 w 205"/>
              <a:gd name="T53" fmla="*/ 28 h 73"/>
              <a:gd name="T54" fmla="*/ 126 w 205"/>
              <a:gd name="T55" fmla="*/ 24 h 73"/>
              <a:gd name="T56" fmla="*/ 142 w 205"/>
              <a:gd name="T57" fmla="*/ 20 h 73"/>
              <a:gd name="T58" fmla="*/ 142 w 205"/>
              <a:gd name="T59" fmla="*/ 55 h 73"/>
              <a:gd name="T60" fmla="*/ 130 w 205"/>
              <a:gd name="T61" fmla="*/ 57 h 73"/>
              <a:gd name="T62" fmla="*/ 125 w 205"/>
              <a:gd name="T63" fmla="*/ 56 h 73"/>
              <a:gd name="T64" fmla="*/ 35 w 205"/>
              <a:gd name="T65" fmla="*/ 73 h 73"/>
              <a:gd name="T66" fmla="*/ 28 w 205"/>
              <a:gd name="T67" fmla="*/ 70 h 73"/>
              <a:gd name="T68" fmla="*/ 28 w 205"/>
              <a:gd name="T69" fmla="*/ 67 h 73"/>
              <a:gd name="T70" fmla="*/ 35 w 205"/>
              <a:gd name="T71" fmla="*/ 70 h 73"/>
              <a:gd name="T72" fmla="*/ 35 w 205"/>
              <a:gd name="T73" fmla="*/ 70 h 73"/>
              <a:gd name="T74" fmla="*/ 37 w 205"/>
              <a:gd name="T75" fmla="*/ 70 h 73"/>
              <a:gd name="T76" fmla="*/ 42 w 205"/>
              <a:gd name="T77" fmla="*/ 62 h 73"/>
              <a:gd name="T78" fmla="*/ 36 w 205"/>
              <a:gd name="T79" fmla="*/ 57 h 73"/>
              <a:gd name="T80" fmla="*/ 40 w 205"/>
              <a:gd name="T81" fmla="*/ 50 h 73"/>
              <a:gd name="T82" fmla="*/ 34 w 205"/>
              <a:gd name="T83" fmla="*/ 45 h 73"/>
              <a:gd name="T84" fmla="*/ 37 w 205"/>
              <a:gd name="T85" fmla="*/ 38 h 73"/>
              <a:gd name="T86" fmla="*/ 30 w 205"/>
              <a:gd name="T87" fmla="*/ 33 h 73"/>
              <a:gd name="T88" fmla="*/ 28 w 205"/>
              <a:gd name="T89" fmla="*/ 33 h 73"/>
              <a:gd name="T90" fmla="*/ 28 w 205"/>
              <a:gd name="T91" fmla="*/ 34 h 73"/>
              <a:gd name="T92" fmla="*/ 28 w 205"/>
              <a:gd name="T93" fmla="*/ 30 h 73"/>
              <a:gd name="T94" fmla="*/ 26 w 205"/>
              <a:gd name="T95" fmla="*/ 31 h 73"/>
              <a:gd name="T96" fmla="*/ 28 w 205"/>
              <a:gd name="T97" fmla="*/ 30 h 73"/>
              <a:gd name="T98" fmla="*/ 28 w 205"/>
              <a:gd name="T99" fmla="*/ 34 h 73"/>
              <a:gd name="T100" fmla="*/ 13 w 205"/>
              <a:gd name="T101" fmla="*/ 49 h 73"/>
              <a:gd name="T102" fmla="*/ 15 w 205"/>
              <a:gd name="T103" fmla="*/ 62 h 73"/>
              <a:gd name="T104" fmla="*/ 28 w 205"/>
              <a:gd name="T105" fmla="*/ 67 h 73"/>
              <a:gd name="T106" fmla="*/ 28 w 205"/>
              <a:gd name="T107" fmla="*/ 70 h 73"/>
              <a:gd name="T108" fmla="*/ 0 w 205"/>
              <a:gd name="T109" fmla="*/ 58 h 73"/>
              <a:gd name="T110" fmla="*/ 26 w 205"/>
              <a:gd name="T111" fmla="*/ 31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05" h="73">
                <a:moveTo>
                  <a:pt x="142" y="5"/>
                </a:moveTo>
                <a:cubicBezTo>
                  <a:pt x="157" y="2"/>
                  <a:pt x="157" y="2"/>
                  <a:pt x="157" y="2"/>
                </a:cubicBezTo>
                <a:cubicBezTo>
                  <a:pt x="160" y="1"/>
                  <a:pt x="163" y="3"/>
                  <a:pt x="164" y="5"/>
                </a:cubicBezTo>
                <a:cubicBezTo>
                  <a:pt x="179" y="2"/>
                  <a:pt x="179" y="2"/>
                  <a:pt x="179" y="2"/>
                </a:cubicBezTo>
                <a:cubicBezTo>
                  <a:pt x="190" y="0"/>
                  <a:pt x="200" y="7"/>
                  <a:pt x="202" y="18"/>
                </a:cubicBezTo>
                <a:cubicBezTo>
                  <a:pt x="205" y="29"/>
                  <a:pt x="197" y="39"/>
                  <a:pt x="187" y="42"/>
                </a:cubicBezTo>
                <a:cubicBezTo>
                  <a:pt x="177" y="43"/>
                  <a:pt x="177" y="43"/>
                  <a:pt x="177" y="43"/>
                </a:cubicBezTo>
                <a:cubicBezTo>
                  <a:pt x="166" y="18"/>
                  <a:pt x="166" y="18"/>
                  <a:pt x="166" y="18"/>
                </a:cubicBezTo>
                <a:cubicBezTo>
                  <a:pt x="172" y="45"/>
                  <a:pt x="172" y="45"/>
                  <a:pt x="172" y="45"/>
                </a:cubicBezTo>
                <a:cubicBezTo>
                  <a:pt x="172" y="47"/>
                  <a:pt x="170" y="50"/>
                  <a:pt x="167" y="50"/>
                </a:cubicBezTo>
                <a:cubicBezTo>
                  <a:pt x="142" y="55"/>
                  <a:pt x="142" y="55"/>
                  <a:pt x="142" y="55"/>
                </a:cubicBezTo>
                <a:cubicBezTo>
                  <a:pt x="142" y="20"/>
                  <a:pt x="142" y="20"/>
                  <a:pt x="142" y="20"/>
                </a:cubicBezTo>
                <a:cubicBezTo>
                  <a:pt x="158" y="17"/>
                  <a:pt x="158" y="17"/>
                  <a:pt x="158" y="17"/>
                </a:cubicBezTo>
                <a:cubicBezTo>
                  <a:pt x="160" y="17"/>
                  <a:pt x="162" y="18"/>
                  <a:pt x="163" y="19"/>
                </a:cubicBezTo>
                <a:cubicBezTo>
                  <a:pt x="161" y="9"/>
                  <a:pt x="161" y="9"/>
                  <a:pt x="161" y="9"/>
                </a:cubicBezTo>
                <a:cubicBezTo>
                  <a:pt x="161" y="6"/>
                  <a:pt x="158" y="5"/>
                  <a:pt x="155" y="5"/>
                </a:cubicBezTo>
                <a:cubicBezTo>
                  <a:pt x="142" y="8"/>
                  <a:pt x="142" y="8"/>
                  <a:pt x="142" y="8"/>
                </a:cubicBezTo>
                <a:lnTo>
                  <a:pt x="142" y="5"/>
                </a:lnTo>
                <a:close/>
                <a:moveTo>
                  <a:pt x="28" y="30"/>
                </a:moveTo>
                <a:cubicBezTo>
                  <a:pt x="116" y="13"/>
                  <a:pt x="116" y="13"/>
                  <a:pt x="116" y="13"/>
                </a:cubicBezTo>
                <a:cubicBezTo>
                  <a:pt x="117" y="11"/>
                  <a:pt x="119" y="9"/>
                  <a:pt x="121" y="9"/>
                </a:cubicBezTo>
                <a:cubicBezTo>
                  <a:pt x="142" y="5"/>
                  <a:pt x="142" y="5"/>
                  <a:pt x="142" y="5"/>
                </a:cubicBezTo>
                <a:cubicBezTo>
                  <a:pt x="142" y="8"/>
                  <a:pt x="142" y="8"/>
                  <a:pt x="142" y="8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1" y="12"/>
                  <a:pt x="119" y="15"/>
                  <a:pt x="120" y="17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22" y="26"/>
                  <a:pt x="124" y="24"/>
                  <a:pt x="126" y="24"/>
                </a:cubicBezTo>
                <a:cubicBezTo>
                  <a:pt x="142" y="20"/>
                  <a:pt x="142" y="20"/>
                  <a:pt x="142" y="20"/>
                </a:cubicBezTo>
                <a:cubicBezTo>
                  <a:pt x="142" y="55"/>
                  <a:pt x="142" y="55"/>
                  <a:pt x="142" y="55"/>
                </a:cubicBezTo>
                <a:cubicBezTo>
                  <a:pt x="130" y="57"/>
                  <a:pt x="130" y="57"/>
                  <a:pt x="130" y="57"/>
                </a:cubicBezTo>
                <a:cubicBezTo>
                  <a:pt x="128" y="58"/>
                  <a:pt x="126" y="57"/>
                  <a:pt x="125" y="56"/>
                </a:cubicBezTo>
                <a:cubicBezTo>
                  <a:pt x="35" y="73"/>
                  <a:pt x="35" y="73"/>
                  <a:pt x="35" y="73"/>
                </a:cubicBezTo>
                <a:cubicBezTo>
                  <a:pt x="28" y="70"/>
                  <a:pt x="28" y="70"/>
                  <a:pt x="28" y="70"/>
                </a:cubicBezTo>
                <a:cubicBezTo>
                  <a:pt x="28" y="67"/>
                  <a:pt x="28" y="67"/>
                  <a:pt x="28" y="67"/>
                </a:cubicBezTo>
                <a:cubicBezTo>
                  <a:pt x="35" y="70"/>
                  <a:pt x="35" y="70"/>
                  <a:pt x="35" y="70"/>
                </a:cubicBezTo>
                <a:cubicBezTo>
                  <a:pt x="35" y="70"/>
                  <a:pt x="35" y="70"/>
                  <a:pt x="35" y="70"/>
                </a:cubicBezTo>
                <a:cubicBezTo>
                  <a:pt x="37" y="70"/>
                  <a:pt x="37" y="70"/>
                  <a:pt x="37" y="70"/>
                </a:cubicBezTo>
                <a:cubicBezTo>
                  <a:pt x="41" y="69"/>
                  <a:pt x="43" y="66"/>
                  <a:pt x="42" y="62"/>
                </a:cubicBezTo>
                <a:cubicBezTo>
                  <a:pt x="42" y="59"/>
                  <a:pt x="39" y="57"/>
                  <a:pt x="36" y="57"/>
                </a:cubicBezTo>
                <a:cubicBezTo>
                  <a:pt x="39" y="56"/>
                  <a:pt x="40" y="53"/>
                  <a:pt x="40" y="50"/>
                </a:cubicBezTo>
                <a:cubicBezTo>
                  <a:pt x="39" y="47"/>
                  <a:pt x="37" y="45"/>
                  <a:pt x="34" y="45"/>
                </a:cubicBezTo>
                <a:cubicBezTo>
                  <a:pt x="36" y="44"/>
                  <a:pt x="38" y="41"/>
                  <a:pt x="37" y="38"/>
                </a:cubicBezTo>
                <a:cubicBezTo>
                  <a:pt x="37" y="34"/>
                  <a:pt x="33" y="32"/>
                  <a:pt x="30" y="33"/>
                </a:cubicBezTo>
                <a:cubicBezTo>
                  <a:pt x="28" y="33"/>
                  <a:pt x="28" y="33"/>
                  <a:pt x="28" y="33"/>
                </a:cubicBezTo>
                <a:cubicBezTo>
                  <a:pt x="28" y="34"/>
                  <a:pt x="28" y="34"/>
                  <a:pt x="28" y="34"/>
                </a:cubicBezTo>
                <a:lnTo>
                  <a:pt x="28" y="30"/>
                </a:lnTo>
                <a:close/>
                <a:moveTo>
                  <a:pt x="26" y="31"/>
                </a:moveTo>
                <a:cubicBezTo>
                  <a:pt x="28" y="30"/>
                  <a:pt x="28" y="30"/>
                  <a:pt x="28" y="30"/>
                </a:cubicBezTo>
                <a:cubicBezTo>
                  <a:pt x="28" y="34"/>
                  <a:pt x="28" y="34"/>
                  <a:pt x="28" y="34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62"/>
                  <a:pt x="15" y="62"/>
                  <a:pt x="15" y="62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70"/>
                  <a:pt x="28" y="70"/>
                  <a:pt x="28" y="70"/>
                </a:cubicBezTo>
                <a:cubicBezTo>
                  <a:pt x="0" y="58"/>
                  <a:pt x="0" y="58"/>
                  <a:pt x="0" y="58"/>
                </a:cubicBezTo>
                <a:lnTo>
                  <a:pt x="26" y="31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93" name="Freeform 86"/>
          <p:cNvSpPr/>
          <p:nvPr/>
        </p:nvSpPr>
        <p:spPr bwMode="auto">
          <a:xfrm>
            <a:off x="9973686" y="3360931"/>
            <a:ext cx="184499" cy="236873"/>
          </a:xfrm>
          <a:custGeom>
            <a:avLst/>
            <a:gdLst>
              <a:gd name="T0" fmla="*/ 113 w 113"/>
              <a:gd name="T1" fmla="*/ 25 h 145"/>
              <a:gd name="T2" fmla="*/ 108 w 113"/>
              <a:gd name="T3" fmla="*/ 22 h 145"/>
              <a:gd name="T4" fmla="*/ 42 w 113"/>
              <a:gd name="T5" fmla="*/ 128 h 145"/>
              <a:gd name="T6" fmla="*/ 19 w 113"/>
              <a:gd name="T7" fmla="*/ 132 h 145"/>
              <a:gd name="T8" fmla="*/ 12 w 113"/>
              <a:gd name="T9" fmla="*/ 109 h 145"/>
              <a:gd name="T10" fmla="*/ 78 w 113"/>
              <a:gd name="T11" fmla="*/ 3 h 145"/>
              <a:gd name="T12" fmla="*/ 73 w 113"/>
              <a:gd name="T13" fmla="*/ 0 h 145"/>
              <a:gd name="T14" fmla="*/ 6 w 113"/>
              <a:gd name="T15" fmla="*/ 107 h 145"/>
              <a:gd name="T16" fmla="*/ 15 w 113"/>
              <a:gd name="T17" fmla="*/ 138 h 145"/>
              <a:gd name="T18" fmla="*/ 47 w 113"/>
              <a:gd name="T19" fmla="*/ 132 h 145"/>
              <a:gd name="T20" fmla="*/ 113 w 113"/>
              <a:gd name="T21" fmla="*/ 25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3" h="145">
                <a:moveTo>
                  <a:pt x="113" y="25"/>
                </a:moveTo>
                <a:cubicBezTo>
                  <a:pt x="108" y="22"/>
                  <a:pt x="108" y="22"/>
                  <a:pt x="108" y="22"/>
                </a:cubicBezTo>
                <a:cubicBezTo>
                  <a:pt x="42" y="128"/>
                  <a:pt x="42" y="128"/>
                  <a:pt x="42" y="128"/>
                </a:cubicBezTo>
                <a:cubicBezTo>
                  <a:pt x="38" y="135"/>
                  <a:pt x="27" y="137"/>
                  <a:pt x="19" y="132"/>
                </a:cubicBezTo>
                <a:cubicBezTo>
                  <a:pt x="11" y="127"/>
                  <a:pt x="8" y="117"/>
                  <a:pt x="12" y="109"/>
                </a:cubicBezTo>
                <a:cubicBezTo>
                  <a:pt x="78" y="3"/>
                  <a:pt x="78" y="3"/>
                  <a:pt x="78" y="3"/>
                </a:cubicBezTo>
                <a:cubicBezTo>
                  <a:pt x="73" y="0"/>
                  <a:pt x="73" y="0"/>
                  <a:pt x="73" y="0"/>
                </a:cubicBezTo>
                <a:cubicBezTo>
                  <a:pt x="6" y="107"/>
                  <a:pt x="6" y="107"/>
                  <a:pt x="6" y="107"/>
                </a:cubicBezTo>
                <a:cubicBezTo>
                  <a:pt x="0" y="117"/>
                  <a:pt x="4" y="131"/>
                  <a:pt x="15" y="138"/>
                </a:cubicBezTo>
                <a:cubicBezTo>
                  <a:pt x="26" y="145"/>
                  <a:pt x="40" y="142"/>
                  <a:pt x="47" y="132"/>
                </a:cubicBezTo>
                <a:lnTo>
                  <a:pt x="113" y="25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94" name="Freeform 87"/>
          <p:cNvSpPr/>
          <p:nvPr/>
        </p:nvSpPr>
        <p:spPr bwMode="auto">
          <a:xfrm>
            <a:off x="10078434" y="3352599"/>
            <a:ext cx="89274" cy="61896"/>
          </a:xfrm>
          <a:custGeom>
            <a:avLst/>
            <a:gdLst>
              <a:gd name="T0" fmla="*/ 54 w 55"/>
              <a:gd name="T1" fmla="*/ 35 h 38"/>
              <a:gd name="T2" fmla="*/ 48 w 55"/>
              <a:gd name="T3" fmla="*/ 37 h 38"/>
              <a:gd name="T4" fmla="*/ 3 w 55"/>
              <a:gd name="T5" fmla="*/ 9 h 38"/>
              <a:gd name="T6" fmla="*/ 2 w 55"/>
              <a:gd name="T7" fmla="*/ 3 h 38"/>
              <a:gd name="T8" fmla="*/ 8 w 55"/>
              <a:gd name="T9" fmla="*/ 1 h 38"/>
              <a:gd name="T10" fmla="*/ 53 w 55"/>
              <a:gd name="T11" fmla="*/ 29 h 38"/>
              <a:gd name="T12" fmla="*/ 54 w 55"/>
              <a:gd name="T13" fmla="*/ 35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" h="38">
                <a:moveTo>
                  <a:pt x="54" y="35"/>
                </a:moveTo>
                <a:cubicBezTo>
                  <a:pt x="53" y="37"/>
                  <a:pt x="50" y="38"/>
                  <a:pt x="48" y="37"/>
                </a:cubicBezTo>
                <a:cubicBezTo>
                  <a:pt x="3" y="9"/>
                  <a:pt x="3" y="9"/>
                  <a:pt x="3" y="9"/>
                </a:cubicBezTo>
                <a:cubicBezTo>
                  <a:pt x="1" y="7"/>
                  <a:pt x="0" y="5"/>
                  <a:pt x="2" y="3"/>
                </a:cubicBezTo>
                <a:cubicBezTo>
                  <a:pt x="3" y="1"/>
                  <a:pt x="6" y="0"/>
                  <a:pt x="8" y="1"/>
                </a:cubicBezTo>
                <a:cubicBezTo>
                  <a:pt x="53" y="29"/>
                  <a:pt x="53" y="29"/>
                  <a:pt x="53" y="29"/>
                </a:cubicBezTo>
                <a:cubicBezTo>
                  <a:pt x="55" y="31"/>
                  <a:pt x="55" y="33"/>
                  <a:pt x="54" y="35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95" name="Freeform 88"/>
          <p:cNvSpPr/>
          <p:nvPr/>
        </p:nvSpPr>
        <p:spPr bwMode="auto">
          <a:xfrm>
            <a:off x="10009396" y="3401402"/>
            <a:ext cx="122603" cy="170215"/>
          </a:xfrm>
          <a:custGeom>
            <a:avLst/>
            <a:gdLst>
              <a:gd name="T0" fmla="*/ 75 w 75"/>
              <a:gd name="T1" fmla="*/ 4 h 104"/>
              <a:gd name="T2" fmla="*/ 69 w 75"/>
              <a:gd name="T3" fmla="*/ 0 h 104"/>
              <a:gd name="T4" fmla="*/ 10 w 75"/>
              <a:gd name="T5" fmla="*/ 95 h 104"/>
              <a:gd name="T6" fmla="*/ 0 w 75"/>
              <a:gd name="T7" fmla="*/ 100 h 104"/>
              <a:gd name="T8" fmla="*/ 1 w 75"/>
              <a:gd name="T9" fmla="*/ 101 h 104"/>
              <a:gd name="T10" fmla="*/ 17 w 75"/>
              <a:gd name="T11" fmla="*/ 98 h 104"/>
              <a:gd name="T12" fmla="*/ 75 w 75"/>
              <a:gd name="T13" fmla="*/ 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5" h="104">
                <a:moveTo>
                  <a:pt x="75" y="4"/>
                </a:moveTo>
                <a:cubicBezTo>
                  <a:pt x="69" y="0"/>
                  <a:pt x="69" y="0"/>
                  <a:pt x="69" y="0"/>
                </a:cubicBezTo>
                <a:cubicBezTo>
                  <a:pt x="10" y="95"/>
                  <a:pt x="10" y="95"/>
                  <a:pt x="10" y="95"/>
                </a:cubicBezTo>
                <a:cubicBezTo>
                  <a:pt x="8" y="98"/>
                  <a:pt x="4" y="100"/>
                  <a:pt x="0" y="100"/>
                </a:cubicBezTo>
                <a:cubicBezTo>
                  <a:pt x="0" y="100"/>
                  <a:pt x="1" y="100"/>
                  <a:pt x="1" y="101"/>
                </a:cubicBezTo>
                <a:cubicBezTo>
                  <a:pt x="7" y="104"/>
                  <a:pt x="14" y="103"/>
                  <a:pt x="17" y="98"/>
                </a:cubicBezTo>
                <a:lnTo>
                  <a:pt x="75" y="4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96" name="Freeform 89"/>
          <p:cNvSpPr>
            <a:spLocks noEditPoints="1"/>
          </p:cNvSpPr>
          <p:nvPr/>
        </p:nvSpPr>
        <p:spPr bwMode="auto">
          <a:xfrm>
            <a:off x="9723720" y="2432485"/>
            <a:ext cx="166644" cy="121412"/>
          </a:xfrm>
          <a:custGeom>
            <a:avLst/>
            <a:gdLst>
              <a:gd name="T0" fmla="*/ 84 w 102"/>
              <a:gd name="T1" fmla="*/ 71 h 74"/>
              <a:gd name="T2" fmla="*/ 79 w 102"/>
              <a:gd name="T3" fmla="*/ 69 h 74"/>
              <a:gd name="T4" fmla="*/ 79 w 102"/>
              <a:gd name="T5" fmla="*/ 69 h 74"/>
              <a:gd name="T6" fmla="*/ 79 w 102"/>
              <a:gd name="T7" fmla="*/ 52 h 74"/>
              <a:gd name="T8" fmla="*/ 86 w 102"/>
              <a:gd name="T9" fmla="*/ 49 h 74"/>
              <a:gd name="T10" fmla="*/ 90 w 102"/>
              <a:gd name="T11" fmla="*/ 38 h 74"/>
              <a:gd name="T12" fmla="*/ 79 w 102"/>
              <a:gd name="T13" fmla="*/ 31 h 74"/>
              <a:gd name="T14" fmla="*/ 85 w 102"/>
              <a:gd name="T15" fmla="*/ 20 h 74"/>
              <a:gd name="T16" fmla="*/ 79 w 102"/>
              <a:gd name="T17" fmla="*/ 16 h 74"/>
              <a:gd name="T18" fmla="*/ 72 w 102"/>
              <a:gd name="T19" fmla="*/ 3 h 74"/>
              <a:gd name="T20" fmla="*/ 79 w 102"/>
              <a:gd name="T21" fmla="*/ 16 h 74"/>
              <a:gd name="T22" fmla="*/ 72 w 102"/>
              <a:gd name="T23" fmla="*/ 21 h 74"/>
              <a:gd name="T24" fmla="*/ 72 w 102"/>
              <a:gd name="T25" fmla="*/ 9 h 74"/>
              <a:gd name="T26" fmla="*/ 79 w 102"/>
              <a:gd name="T27" fmla="*/ 73 h 74"/>
              <a:gd name="T28" fmla="*/ 72 w 102"/>
              <a:gd name="T29" fmla="*/ 69 h 74"/>
              <a:gd name="T30" fmla="*/ 79 w 102"/>
              <a:gd name="T31" fmla="*/ 73 h 74"/>
              <a:gd name="T32" fmla="*/ 79 w 102"/>
              <a:gd name="T33" fmla="*/ 34 h 74"/>
              <a:gd name="T34" fmla="*/ 75 w 102"/>
              <a:gd name="T35" fmla="*/ 45 h 74"/>
              <a:gd name="T36" fmla="*/ 79 w 102"/>
              <a:gd name="T37" fmla="*/ 52 h 74"/>
              <a:gd name="T38" fmla="*/ 72 w 102"/>
              <a:gd name="T39" fmla="*/ 25 h 74"/>
              <a:gd name="T40" fmla="*/ 79 w 102"/>
              <a:gd name="T41" fmla="*/ 31 h 74"/>
              <a:gd name="T42" fmla="*/ 72 w 102"/>
              <a:gd name="T43" fmla="*/ 3 h 74"/>
              <a:gd name="T44" fmla="*/ 71 w 102"/>
              <a:gd name="T45" fmla="*/ 8 h 74"/>
              <a:gd name="T46" fmla="*/ 66 w 102"/>
              <a:gd name="T47" fmla="*/ 2 h 74"/>
              <a:gd name="T48" fmla="*/ 66 w 102"/>
              <a:gd name="T49" fmla="*/ 73 h 74"/>
              <a:gd name="T50" fmla="*/ 67 w 102"/>
              <a:gd name="T51" fmla="*/ 65 h 74"/>
              <a:gd name="T52" fmla="*/ 72 w 102"/>
              <a:gd name="T53" fmla="*/ 74 h 74"/>
              <a:gd name="T54" fmla="*/ 72 w 102"/>
              <a:gd name="T55" fmla="*/ 21 h 74"/>
              <a:gd name="T56" fmla="*/ 72 w 102"/>
              <a:gd name="T57" fmla="*/ 52 h 74"/>
              <a:gd name="T58" fmla="*/ 66 w 102"/>
              <a:gd name="T59" fmla="*/ 57 h 74"/>
              <a:gd name="T60" fmla="*/ 69 w 102"/>
              <a:gd name="T61" fmla="*/ 16 h 74"/>
              <a:gd name="T62" fmla="*/ 22 w 102"/>
              <a:gd name="T63" fmla="*/ 10 h 74"/>
              <a:gd name="T64" fmla="*/ 66 w 102"/>
              <a:gd name="T65" fmla="*/ 5 h 74"/>
              <a:gd name="T66" fmla="*/ 64 w 102"/>
              <a:gd name="T67" fmla="*/ 6 h 74"/>
              <a:gd name="T68" fmla="*/ 66 w 102"/>
              <a:gd name="T69" fmla="*/ 16 h 74"/>
              <a:gd name="T70" fmla="*/ 66 w 102"/>
              <a:gd name="T71" fmla="*/ 64 h 74"/>
              <a:gd name="T72" fmla="*/ 37 w 102"/>
              <a:gd name="T73" fmla="*/ 57 h 74"/>
              <a:gd name="T74" fmla="*/ 22 w 102"/>
              <a:gd name="T75" fmla="*/ 49 h 74"/>
              <a:gd name="T76" fmla="*/ 27 w 102"/>
              <a:gd name="T77" fmla="*/ 48 h 74"/>
              <a:gd name="T78" fmla="*/ 22 w 102"/>
              <a:gd name="T79" fmla="*/ 27 h 74"/>
              <a:gd name="T80" fmla="*/ 2 w 102"/>
              <a:gd name="T81" fmla="*/ 41 h 74"/>
              <a:gd name="T82" fmla="*/ 22 w 102"/>
              <a:gd name="T83" fmla="*/ 10 h 74"/>
              <a:gd name="T84" fmla="*/ 17 w 102"/>
              <a:gd name="T85" fmla="*/ 28 h 74"/>
              <a:gd name="T86" fmla="*/ 22 w 102"/>
              <a:gd name="T87" fmla="*/ 49 h 74"/>
              <a:gd name="T88" fmla="*/ 2 w 102"/>
              <a:gd name="T89" fmla="*/ 41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2" h="74">
                <a:moveTo>
                  <a:pt x="79" y="7"/>
                </a:moveTo>
                <a:cubicBezTo>
                  <a:pt x="102" y="22"/>
                  <a:pt x="98" y="62"/>
                  <a:pt x="84" y="71"/>
                </a:cubicBezTo>
                <a:cubicBezTo>
                  <a:pt x="82" y="72"/>
                  <a:pt x="80" y="73"/>
                  <a:pt x="79" y="73"/>
                </a:cubicBezTo>
                <a:cubicBezTo>
                  <a:pt x="79" y="69"/>
                  <a:pt x="79" y="69"/>
                  <a:pt x="79" y="69"/>
                </a:cubicBezTo>
                <a:cubicBezTo>
                  <a:pt x="79" y="69"/>
                  <a:pt x="79" y="69"/>
                  <a:pt x="79" y="69"/>
                </a:cubicBezTo>
                <a:cubicBezTo>
                  <a:pt x="79" y="69"/>
                  <a:pt x="79" y="69"/>
                  <a:pt x="79" y="69"/>
                </a:cubicBezTo>
                <a:cubicBezTo>
                  <a:pt x="83" y="67"/>
                  <a:pt x="85" y="61"/>
                  <a:pt x="83" y="57"/>
                </a:cubicBezTo>
                <a:cubicBezTo>
                  <a:pt x="82" y="55"/>
                  <a:pt x="80" y="53"/>
                  <a:pt x="79" y="52"/>
                </a:cubicBezTo>
                <a:cubicBezTo>
                  <a:pt x="79" y="49"/>
                  <a:pt x="79" y="49"/>
                  <a:pt x="79" y="49"/>
                </a:cubicBezTo>
                <a:cubicBezTo>
                  <a:pt x="81" y="50"/>
                  <a:pt x="84" y="50"/>
                  <a:pt x="86" y="49"/>
                </a:cubicBezTo>
                <a:cubicBezTo>
                  <a:pt x="86" y="49"/>
                  <a:pt x="86" y="49"/>
                  <a:pt x="86" y="49"/>
                </a:cubicBezTo>
                <a:cubicBezTo>
                  <a:pt x="90" y="47"/>
                  <a:pt x="92" y="42"/>
                  <a:pt x="90" y="38"/>
                </a:cubicBezTo>
                <a:cubicBezTo>
                  <a:pt x="88" y="34"/>
                  <a:pt x="83" y="32"/>
                  <a:pt x="79" y="34"/>
                </a:cubicBezTo>
                <a:cubicBezTo>
                  <a:pt x="79" y="31"/>
                  <a:pt x="79" y="31"/>
                  <a:pt x="79" y="31"/>
                </a:cubicBezTo>
                <a:cubicBezTo>
                  <a:pt x="80" y="31"/>
                  <a:pt x="81" y="30"/>
                  <a:pt x="82" y="30"/>
                </a:cubicBezTo>
                <a:cubicBezTo>
                  <a:pt x="86" y="28"/>
                  <a:pt x="87" y="24"/>
                  <a:pt x="85" y="20"/>
                </a:cubicBezTo>
                <a:cubicBezTo>
                  <a:pt x="85" y="20"/>
                  <a:pt x="85" y="20"/>
                  <a:pt x="85" y="20"/>
                </a:cubicBezTo>
                <a:cubicBezTo>
                  <a:pt x="84" y="17"/>
                  <a:pt x="81" y="16"/>
                  <a:pt x="79" y="16"/>
                </a:cubicBezTo>
                <a:lnTo>
                  <a:pt x="79" y="7"/>
                </a:lnTo>
                <a:close/>
                <a:moveTo>
                  <a:pt x="72" y="3"/>
                </a:moveTo>
                <a:cubicBezTo>
                  <a:pt x="74" y="4"/>
                  <a:pt x="76" y="5"/>
                  <a:pt x="79" y="7"/>
                </a:cubicBezTo>
                <a:cubicBezTo>
                  <a:pt x="79" y="16"/>
                  <a:pt x="79" y="16"/>
                  <a:pt x="79" y="16"/>
                </a:cubicBezTo>
                <a:cubicBezTo>
                  <a:pt x="77" y="16"/>
                  <a:pt x="76" y="16"/>
                  <a:pt x="75" y="17"/>
                </a:cubicBezTo>
                <a:cubicBezTo>
                  <a:pt x="73" y="17"/>
                  <a:pt x="72" y="19"/>
                  <a:pt x="72" y="21"/>
                </a:cubicBezTo>
                <a:cubicBezTo>
                  <a:pt x="72" y="13"/>
                  <a:pt x="72" y="13"/>
                  <a:pt x="72" y="13"/>
                </a:cubicBezTo>
                <a:cubicBezTo>
                  <a:pt x="72" y="12"/>
                  <a:pt x="72" y="10"/>
                  <a:pt x="72" y="9"/>
                </a:cubicBezTo>
                <a:cubicBezTo>
                  <a:pt x="72" y="3"/>
                  <a:pt x="72" y="3"/>
                  <a:pt x="72" y="3"/>
                </a:cubicBezTo>
                <a:close/>
                <a:moveTo>
                  <a:pt x="79" y="73"/>
                </a:moveTo>
                <a:cubicBezTo>
                  <a:pt x="76" y="74"/>
                  <a:pt x="74" y="74"/>
                  <a:pt x="72" y="74"/>
                </a:cubicBezTo>
                <a:cubicBezTo>
                  <a:pt x="72" y="69"/>
                  <a:pt x="72" y="69"/>
                  <a:pt x="72" y="69"/>
                </a:cubicBezTo>
                <a:cubicBezTo>
                  <a:pt x="74" y="70"/>
                  <a:pt x="76" y="70"/>
                  <a:pt x="79" y="69"/>
                </a:cubicBezTo>
                <a:cubicBezTo>
                  <a:pt x="79" y="73"/>
                  <a:pt x="79" y="73"/>
                  <a:pt x="79" y="73"/>
                </a:cubicBezTo>
                <a:close/>
                <a:moveTo>
                  <a:pt x="79" y="31"/>
                </a:moveTo>
                <a:cubicBezTo>
                  <a:pt x="79" y="34"/>
                  <a:pt x="79" y="34"/>
                  <a:pt x="79" y="34"/>
                </a:cubicBezTo>
                <a:cubicBezTo>
                  <a:pt x="78" y="34"/>
                  <a:pt x="78" y="34"/>
                  <a:pt x="78" y="34"/>
                </a:cubicBezTo>
                <a:cubicBezTo>
                  <a:pt x="74" y="36"/>
                  <a:pt x="73" y="41"/>
                  <a:pt x="75" y="45"/>
                </a:cubicBezTo>
                <a:cubicBezTo>
                  <a:pt x="76" y="47"/>
                  <a:pt x="77" y="48"/>
                  <a:pt x="79" y="49"/>
                </a:cubicBezTo>
                <a:cubicBezTo>
                  <a:pt x="79" y="52"/>
                  <a:pt x="79" y="52"/>
                  <a:pt x="79" y="52"/>
                </a:cubicBezTo>
                <a:cubicBezTo>
                  <a:pt x="76" y="51"/>
                  <a:pt x="74" y="51"/>
                  <a:pt x="72" y="52"/>
                </a:cubicBezTo>
                <a:cubicBezTo>
                  <a:pt x="72" y="25"/>
                  <a:pt x="72" y="25"/>
                  <a:pt x="72" y="25"/>
                </a:cubicBezTo>
                <a:cubicBezTo>
                  <a:pt x="72" y="26"/>
                  <a:pt x="72" y="26"/>
                  <a:pt x="72" y="26"/>
                </a:cubicBezTo>
                <a:cubicBezTo>
                  <a:pt x="73" y="29"/>
                  <a:pt x="76" y="31"/>
                  <a:pt x="79" y="31"/>
                </a:cubicBezTo>
                <a:close/>
                <a:moveTo>
                  <a:pt x="66" y="2"/>
                </a:moveTo>
                <a:cubicBezTo>
                  <a:pt x="68" y="2"/>
                  <a:pt x="70" y="3"/>
                  <a:pt x="72" y="3"/>
                </a:cubicBezTo>
                <a:cubicBezTo>
                  <a:pt x="72" y="9"/>
                  <a:pt x="72" y="9"/>
                  <a:pt x="72" y="9"/>
                </a:cubicBezTo>
                <a:cubicBezTo>
                  <a:pt x="71" y="9"/>
                  <a:pt x="71" y="9"/>
                  <a:pt x="71" y="8"/>
                </a:cubicBezTo>
                <a:cubicBezTo>
                  <a:pt x="70" y="7"/>
                  <a:pt x="68" y="5"/>
                  <a:pt x="66" y="5"/>
                </a:cubicBezTo>
                <a:cubicBezTo>
                  <a:pt x="66" y="2"/>
                  <a:pt x="66" y="2"/>
                  <a:pt x="66" y="2"/>
                </a:cubicBezTo>
                <a:close/>
                <a:moveTo>
                  <a:pt x="72" y="74"/>
                </a:moveTo>
                <a:cubicBezTo>
                  <a:pt x="70" y="74"/>
                  <a:pt x="68" y="73"/>
                  <a:pt x="66" y="73"/>
                </a:cubicBezTo>
                <a:cubicBezTo>
                  <a:pt x="66" y="64"/>
                  <a:pt x="66" y="64"/>
                  <a:pt x="66" y="64"/>
                </a:cubicBezTo>
                <a:cubicBezTo>
                  <a:pt x="66" y="64"/>
                  <a:pt x="67" y="64"/>
                  <a:pt x="67" y="65"/>
                </a:cubicBezTo>
                <a:cubicBezTo>
                  <a:pt x="68" y="67"/>
                  <a:pt x="70" y="68"/>
                  <a:pt x="72" y="69"/>
                </a:cubicBezTo>
                <a:cubicBezTo>
                  <a:pt x="72" y="74"/>
                  <a:pt x="72" y="74"/>
                  <a:pt x="72" y="74"/>
                </a:cubicBezTo>
                <a:close/>
                <a:moveTo>
                  <a:pt x="72" y="13"/>
                </a:moveTo>
                <a:cubicBezTo>
                  <a:pt x="72" y="21"/>
                  <a:pt x="72" y="21"/>
                  <a:pt x="72" y="21"/>
                </a:cubicBezTo>
                <a:cubicBezTo>
                  <a:pt x="71" y="22"/>
                  <a:pt x="71" y="24"/>
                  <a:pt x="72" y="25"/>
                </a:cubicBezTo>
                <a:cubicBezTo>
                  <a:pt x="72" y="52"/>
                  <a:pt x="72" y="52"/>
                  <a:pt x="72" y="52"/>
                </a:cubicBezTo>
                <a:cubicBezTo>
                  <a:pt x="71" y="52"/>
                  <a:pt x="71" y="52"/>
                  <a:pt x="71" y="52"/>
                </a:cubicBezTo>
                <a:cubicBezTo>
                  <a:pt x="69" y="54"/>
                  <a:pt x="67" y="55"/>
                  <a:pt x="66" y="57"/>
                </a:cubicBezTo>
                <a:cubicBezTo>
                  <a:pt x="66" y="16"/>
                  <a:pt x="66" y="16"/>
                  <a:pt x="66" y="16"/>
                </a:cubicBezTo>
                <a:cubicBezTo>
                  <a:pt x="67" y="16"/>
                  <a:pt x="68" y="16"/>
                  <a:pt x="69" y="16"/>
                </a:cubicBezTo>
                <a:cubicBezTo>
                  <a:pt x="70" y="15"/>
                  <a:pt x="71" y="14"/>
                  <a:pt x="72" y="13"/>
                </a:cubicBezTo>
                <a:close/>
                <a:moveTo>
                  <a:pt x="22" y="10"/>
                </a:moveTo>
                <a:cubicBezTo>
                  <a:pt x="41" y="2"/>
                  <a:pt x="55" y="0"/>
                  <a:pt x="66" y="2"/>
                </a:cubicBezTo>
                <a:cubicBezTo>
                  <a:pt x="66" y="5"/>
                  <a:pt x="66" y="5"/>
                  <a:pt x="66" y="5"/>
                </a:cubicBezTo>
                <a:cubicBezTo>
                  <a:pt x="65" y="5"/>
                  <a:pt x="65" y="6"/>
                  <a:pt x="64" y="6"/>
                </a:cubicBezTo>
                <a:cubicBezTo>
                  <a:pt x="64" y="6"/>
                  <a:pt x="64" y="6"/>
                  <a:pt x="64" y="6"/>
                </a:cubicBezTo>
                <a:cubicBezTo>
                  <a:pt x="61" y="7"/>
                  <a:pt x="60" y="11"/>
                  <a:pt x="61" y="13"/>
                </a:cubicBezTo>
                <a:cubicBezTo>
                  <a:pt x="62" y="15"/>
                  <a:pt x="64" y="16"/>
                  <a:pt x="66" y="16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9"/>
                  <a:pt x="66" y="62"/>
                  <a:pt x="66" y="64"/>
                </a:cubicBezTo>
                <a:cubicBezTo>
                  <a:pt x="66" y="73"/>
                  <a:pt x="66" y="73"/>
                  <a:pt x="66" y="73"/>
                </a:cubicBezTo>
                <a:cubicBezTo>
                  <a:pt x="56" y="68"/>
                  <a:pt x="48" y="56"/>
                  <a:pt x="37" y="57"/>
                </a:cubicBezTo>
                <a:cubicBezTo>
                  <a:pt x="32" y="57"/>
                  <a:pt x="27" y="58"/>
                  <a:pt x="22" y="57"/>
                </a:cubicBezTo>
                <a:cubicBezTo>
                  <a:pt x="22" y="49"/>
                  <a:pt x="22" y="49"/>
                  <a:pt x="22" y="49"/>
                </a:cubicBezTo>
                <a:cubicBezTo>
                  <a:pt x="24" y="49"/>
                  <a:pt x="25" y="48"/>
                  <a:pt x="27" y="48"/>
                </a:cubicBezTo>
                <a:cubicBezTo>
                  <a:pt x="27" y="48"/>
                  <a:pt x="27" y="48"/>
                  <a:pt x="27" y="48"/>
                </a:cubicBezTo>
                <a:cubicBezTo>
                  <a:pt x="32" y="45"/>
                  <a:pt x="34" y="38"/>
                  <a:pt x="32" y="33"/>
                </a:cubicBezTo>
                <a:cubicBezTo>
                  <a:pt x="30" y="29"/>
                  <a:pt x="26" y="27"/>
                  <a:pt x="22" y="27"/>
                </a:cubicBezTo>
                <a:lnTo>
                  <a:pt x="22" y="10"/>
                </a:lnTo>
                <a:close/>
                <a:moveTo>
                  <a:pt x="2" y="41"/>
                </a:moveTo>
                <a:cubicBezTo>
                  <a:pt x="0" y="23"/>
                  <a:pt x="18" y="12"/>
                  <a:pt x="18" y="12"/>
                </a:cubicBezTo>
                <a:cubicBezTo>
                  <a:pt x="20" y="12"/>
                  <a:pt x="21" y="11"/>
                  <a:pt x="22" y="10"/>
                </a:cubicBezTo>
                <a:cubicBezTo>
                  <a:pt x="22" y="27"/>
                  <a:pt x="22" y="27"/>
                  <a:pt x="22" y="27"/>
                </a:cubicBezTo>
                <a:cubicBezTo>
                  <a:pt x="20" y="27"/>
                  <a:pt x="19" y="27"/>
                  <a:pt x="17" y="28"/>
                </a:cubicBezTo>
                <a:cubicBezTo>
                  <a:pt x="12" y="31"/>
                  <a:pt x="9" y="37"/>
                  <a:pt x="12" y="43"/>
                </a:cubicBezTo>
                <a:cubicBezTo>
                  <a:pt x="14" y="47"/>
                  <a:pt x="18" y="49"/>
                  <a:pt x="22" y="49"/>
                </a:cubicBezTo>
                <a:cubicBezTo>
                  <a:pt x="22" y="57"/>
                  <a:pt x="22" y="57"/>
                  <a:pt x="22" y="57"/>
                </a:cubicBezTo>
                <a:cubicBezTo>
                  <a:pt x="12" y="57"/>
                  <a:pt x="4" y="53"/>
                  <a:pt x="2" y="41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97" name="Freeform 90"/>
          <p:cNvSpPr/>
          <p:nvPr/>
        </p:nvSpPr>
        <p:spPr bwMode="auto">
          <a:xfrm>
            <a:off x="8334623" y="3227616"/>
            <a:ext cx="154741" cy="199973"/>
          </a:xfrm>
          <a:custGeom>
            <a:avLst/>
            <a:gdLst>
              <a:gd name="T0" fmla="*/ 0 w 95"/>
              <a:gd name="T1" fmla="*/ 21 h 123"/>
              <a:gd name="T2" fmla="*/ 4 w 95"/>
              <a:gd name="T3" fmla="*/ 19 h 123"/>
              <a:gd name="T4" fmla="*/ 59 w 95"/>
              <a:gd name="T5" fmla="*/ 109 h 123"/>
              <a:gd name="T6" fmla="*/ 79 w 95"/>
              <a:gd name="T7" fmla="*/ 112 h 123"/>
              <a:gd name="T8" fmla="*/ 85 w 95"/>
              <a:gd name="T9" fmla="*/ 93 h 123"/>
              <a:gd name="T10" fmla="*/ 29 w 95"/>
              <a:gd name="T11" fmla="*/ 3 h 123"/>
              <a:gd name="T12" fmla="*/ 34 w 95"/>
              <a:gd name="T13" fmla="*/ 0 h 123"/>
              <a:gd name="T14" fmla="*/ 90 w 95"/>
              <a:gd name="T15" fmla="*/ 91 h 123"/>
              <a:gd name="T16" fmla="*/ 82 w 95"/>
              <a:gd name="T17" fmla="*/ 117 h 123"/>
              <a:gd name="T18" fmla="*/ 56 w 95"/>
              <a:gd name="T19" fmla="*/ 112 h 123"/>
              <a:gd name="T20" fmla="*/ 0 w 95"/>
              <a:gd name="T21" fmla="*/ 21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5" h="123">
                <a:moveTo>
                  <a:pt x="0" y="21"/>
                </a:moveTo>
                <a:cubicBezTo>
                  <a:pt x="4" y="19"/>
                  <a:pt x="4" y="19"/>
                  <a:pt x="4" y="19"/>
                </a:cubicBezTo>
                <a:cubicBezTo>
                  <a:pt x="59" y="109"/>
                  <a:pt x="59" y="109"/>
                  <a:pt x="59" y="109"/>
                </a:cubicBezTo>
                <a:cubicBezTo>
                  <a:pt x="63" y="115"/>
                  <a:pt x="72" y="117"/>
                  <a:pt x="79" y="112"/>
                </a:cubicBezTo>
                <a:cubicBezTo>
                  <a:pt x="87" y="108"/>
                  <a:pt x="89" y="99"/>
                  <a:pt x="85" y="93"/>
                </a:cubicBezTo>
                <a:cubicBezTo>
                  <a:pt x="29" y="3"/>
                  <a:pt x="29" y="3"/>
                  <a:pt x="29" y="3"/>
                </a:cubicBezTo>
                <a:cubicBezTo>
                  <a:pt x="34" y="0"/>
                  <a:pt x="34" y="0"/>
                  <a:pt x="34" y="0"/>
                </a:cubicBezTo>
                <a:cubicBezTo>
                  <a:pt x="90" y="91"/>
                  <a:pt x="90" y="91"/>
                  <a:pt x="90" y="91"/>
                </a:cubicBezTo>
                <a:cubicBezTo>
                  <a:pt x="95" y="100"/>
                  <a:pt x="92" y="111"/>
                  <a:pt x="82" y="117"/>
                </a:cubicBezTo>
                <a:cubicBezTo>
                  <a:pt x="73" y="123"/>
                  <a:pt x="61" y="121"/>
                  <a:pt x="56" y="112"/>
                </a:cubicBezTo>
                <a:lnTo>
                  <a:pt x="0" y="21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98" name="Freeform 91"/>
          <p:cNvSpPr/>
          <p:nvPr/>
        </p:nvSpPr>
        <p:spPr bwMode="auto">
          <a:xfrm>
            <a:off x="8325100" y="3220474"/>
            <a:ext cx="76180" cy="52374"/>
          </a:xfrm>
          <a:custGeom>
            <a:avLst/>
            <a:gdLst>
              <a:gd name="T0" fmla="*/ 1 w 47"/>
              <a:gd name="T1" fmla="*/ 30 h 32"/>
              <a:gd name="T2" fmla="*/ 6 w 47"/>
              <a:gd name="T3" fmla="*/ 31 h 32"/>
              <a:gd name="T4" fmla="*/ 44 w 47"/>
              <a:gd name="T5" fmla="*/ 7 h 32"/>
              <a:gd name="T6" fmla="*/ 46 w 47"/>
              <a:gd name="T7" fmla="*/ 2 h 32"/>
              <a:gd name="T8" fmla="*/ 41 w 47"/>
              <a:gd name="T9" fmla="*/ 1 h 32"/>
              <a:gd name="T10" fmla="*/ 2 w 47"/>
              <a:gd name="T11" fmla="*/ 25 h 32"/>
              <a:gd name="T12" fmla="*/ 1 w 47"/>
              <a:gd name="T13" fmla="*/ 3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32">
                <a:moveTo>
                  <a:pt x="1" y="30"/>
                </a:moveTo>
                <a:cubicBezTo>
                  <a:pt x="2" y="32"/>
                  <a:pt x="4" y="32"/>
                  <a:pt x="6" y="31"/>
                </a:cubicBezTo>
                <a:cubicBezTo>
                  <a:pt x="44" y="7"/>
                  <a:pt x="44" y="7"/>
                  <a:pt x="44" y="7"/>
                </a:cubicBezTo>
                <a:cubicBezTo>
                  <a:pt x="46" y="6"/>
                  <a:pt x="47" y="4"/>
                  <a:pt x="46" y="2"/>
                </a:cubicBezTo>
                <a:cubicBezTo>
                  <a:pt x="45" y="1"/>
                  <a:pt x="42" y="0"/>
                  <a:pt x="41" y="1"/>
                </a:cubicBezTo>
                <a:cubicBezTo>
                  <a:pt x="2" y="25"/>
                  <a:pt x="2" y="25"/>
                  <a:pt x="2" y="25"/>
                </a:cubicBezTo>
                <a:cubicBezTo>
                  <a:pt x="1" y="26"/>
                  <a:pt x="0" y="28"/>
                  <a:pt x="1" y="30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99" name="Freeform 92"/>
          <p:cNvSpPr/>
          <p:nvPr/>
        </p:nvSpPr>
        <p:spPr bwMode="auto">
          <a:xfrm>
            <a:off x="8356048" y="3263325"/>
            <a:ext cx="104748" cy="144028"/>
          </a:xfrm>
          <a:custGeom>
            <a:avLst/>
            <a:gdLst>
              <a:gd name="T0" fmla="*/ 0 w 64"/>
              <a:gd name="T1" fmla="*/ 3 h 88"/>
              <a:gd name="T2" fmla="*/ 5 w 64"/>
              <a:gd name="T3" fmla="*/ 0 h 88"/>
              <a:gd name="T4" fmla="*/ 55 w 64"/>
              <a:gd name="T5" fmla="*/ 80 h 88"/>
              <a:gd name="T6" fmla="*/ 64 w 64"/>
              <a:gd name="T7" fmla="*/ 85 h 88"/>
              <a:gd name="T8" fmla="*/ 63 w 64"/>
              <a:gd name="T9" fmla="*/ 85 h 88"/>
              <a:gd name="T10" fmla="*/ 49 w 64"/>
              <a:gd name="T11" fmla="*/ 82 h 88"/>
              <a:gd name="T12" fmla="*/ 0 w 64"/>
              <a:gd name="T13" fmla="*/ 3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" h="88">
                <a:moveTo>
                  <a:pt x="0" y="3"/>
                </a:moveTo>
                <a:cubicBezTo>
                  <a:pt x="5" y="0"/>
                  <a:pt x="5" y="0"/>
                  <a:pt x="5" y="0"/>
                </a:cubicBezTo>
                <a:cubicBezTo>
                  <a:pt x="55" y="80"/>
                  <a:pt x="55" y="80"/>
                  <a:pt x="55" y="80"/>
                </a:cubicBezTo>
                <a:cubicBezTo>
                  <a:pt x="57" y="83"/>
                  <a:pt x="60" y="85"/>
                  <a:pt x="64" y="85"/>
                </a:cubicBezTo>
                <a:cubicBezTo>
                  <a:pt x="63" y="85"/>
                  <a:pt x="63" y="85"/>
                  <a:pt x="63" y="85"/>
                </a:cubicBezTo>
                <a:cubicBezTo>
                  <a:pt x="58" y="88"/>
                  <a:pt x="52" y="87"/>
                  <a:pt x="49" y="82"/>
                </a:cubicBezTo>
                <a:lnTo>
                  <a:pt x="0" y="3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100" name="Freeform 93"/>
          <p:cNvSpPr>
            <a:spLocks noEditPoints="1"/>
          </p:cNvSpPr>
          <p:nvPr/>
        </p:nvSpPr>
        <p:spPr bwMode="auto">
          <a:xfrm>
            <a:off x="9354722" y="4465543"/>
            <a:ext cx="164263" cy="179738"/>
          </a:xfrm>
          <a:custGeom>
            <a:avLst/>
            <a:gdLst>
              <a:gd name="T0" fmla="*/ 78 w 101"/>
              <a:gd name="T1" fmla="*/ 51 h 110"/>
              <a:gd name="T2" fmla="*/ 75 w 101"/>
              <a:gd name="T3" fmla="*/ 63 h 110"/>
              <a:gd name="T4" fmla="*/ 75 w 101"/>
              <a:gd name="T5" fmla="*/ 73 h 110"/>
              <a:gd name="T6" fmla="*/ 77 w 101"/>
              <a:gd name="T7" fmla="*/ 74 h 110"/>
              <a:gd name="T8" fmla="*/ 86 w 101"/>
              <a:gd name="T9" fmla="*/ 86 h 110"/>
              <a:gd name="T10" fmla="*/ 75 w 101"/>
              <a:gd name="T11" fmla="*/ 80 h 110"/>
              <a:gd name="T12" fmla="*/ 75 w 101"/>
              <a:gd name="T13" fmla="*/ 22 h 110"/>
              <a:gd name="T14" fmla="*/ 86 w 101"/>
              <a:gd name="T15" fmla="*/ 15 h 110"/>
              <a:gd name="T16" fmla="*/ 77 w 101"/>
              <a:gd name="T17" fmla="*/ 28 h 110"/>
              <a:gd name="T18" fmla="*/ 75 w 101"/>
              <a:gd name="T19" fmla="*/ 28 h 110"/>
              <a:gd name="T20" fmla="*/ 98 w 101"/>
              <a:gd name="T21" fmla="*/ 48 h 110"/>
              <a:gd name="T22" fmla="*/ 83 w 101"/>
              <a:gd name="T23" fmla="*/ 51 h 110"/>
              <a:gd name="T24" fmla="*/ 98 w 101"/>
              <a:gd name="T25" fmla="*/ 53 h 110"/>
              <a:gd name="T26" fmla="*/ 98 w 101"/>
              <a:gd name="T27" fmla="*/ 48 h 110"/>
              <a:gd name="T28" fmla="*/ 52 w 101"/>
              <a:gd name="T29" fmla="*/ 110 h 110"/>
              <a:gd name="T30" fmla="*/ 66 w 101"/>
              <a:gd name="T31" fmla="*/ 74 h 110"/>
              <a:gd name="T32" fmla="*/ 75 w 101"/>
              <a:gd name="T33" fmla="*/ 39 h 110"/>
              <a:gd name="T34" fmla="*/ 50 w 101"/>
              <a:gd name="T35" fmla="*/ 29 h 110"/>
              <a:gd name="T36" fmla="*/ 72 w 101"/>
              <a:gd name="T37" fmla="*/ 51 h 110"/>
              <a:gd name="T38" fmla="*/ 62 w 101"/>
              <a:gd name="T39" fmla="*/ 70 h 110"/>
              <a:gd name="T40" fmla="*/ 60 w 101"/>
              <a:gd name="T41" fmla="*/ 85 h 110"/>
              <a:gd name="T42" fmla="*/ 50 w 101"/>
              <a:gd name="T43" fmla="*/ 110 h 110"/>
              <a:gd name="T44" fmla="*/ 75 w 101"/>
              <a:gd name="T45" fmla="*/ 28 h 110"/>
              <a:gd name="T46" fmla="*/ 74 w 101"/>
              <a:gd name="T47" fmla="*/ 24 h 110"/>
              <a:gd name="T48" fmla="*/ 75 w 101"/>
              <a:gd name="T49" fmla="*/ 73 h 110"/>
              <a:gd name="T50" fmla="*/ 74 w 101"/>
              <a:gd name="T51" fmla="*/ 78 h 110"/>
              <a:gd name="T52" fmla="*/ 75 w 101"/>
              <a:gd name="T53" fmla="*/ 73 h 110"/>
              <a:gd name="T54" fmla="*/ 50 w 101"/>
              <a:gd name="T55" fmla="*/ 0 h 110"/>
              <a:gd name="T56" fmla="*/ 53 w 101"/>
              <a:gd name="T57" fmla="*/ 3 h 110"/>
              <a:gd name="T58" fmla="*/ 50 w 101"/>
              <a:gd name="T59" fmla="*/ 18 h 110"/>
              <a:gd name="T60" fmla="*/ 50 w 101"/>
              <a:gd name="T61" fmla="*/ 23 h 110"/>
              <a:gd name="T62" fmla="*/ 25 w 101"/>
              <a:gd name="T63" fmla="*/ 63 h 110"/>
              <a:gd name="T64" fmla="*/ 35 w 101"/>
              <a:gd name="T65" fmla="*/ 96 h 110"/>
              <a:gd name="T66" fmla="*/ 50 w 101"/>
              <a:gd name="T67" fmla="*/ 110 h 110"/>
              <a:gd name="T68" fmla="*/ 41 w 101"/>
              <a:gd name="T69" fmla="*/ 85 h 110"/>
              <a:gd name="T70" fmla="*/ 39 w 101"/>
              <a:gd name="T71" fmla="*/ 70 h 110"/>
              <a:gd name="T72" fmla="*/ 34 w 101"/>
              <a:gd name="T73" fmla="*/ 35 h 110"/>
              <a:gd name="T74" fmla="*/ 50 w 101"/>
              <a:gd name="T75" fmla="*/ 23 h 110"/>
              <a:gd name="T76" fmla="*/ 50 w 101"/>
              <a:gd name="T77" fmla="*/ 18 h 110"/>
              <a:gd name="T78" fmla="*/ 48 w 101"/>
              <a:gd name="T79" fmla="*/ 3 h 110"/>
              <a:gd name="T80" fmla="*/ 25 w 101"/>
              <a:gd name="T81" fmla="*/ 80 h 110"/>
              <a:gd name="T82" fmla="*/ 27 w 101"/>
              <a:gd name="T83" fmla="*/ 74 h 110"/>
              <a:gd name="T84" fmla="*/ 25 w 101"/>
              <a:gd name="T85" fmla="*/ 80 h 110"/>
              <a:gd name="T86" fmla="*/ 25 w 101"/>
              <a:gd name="T87" fmla="*/ 22 h 110"/>
              <a:gd name="T88" fmla="*/ 27 w 101"/>
              <a:gd name="T89" fmla="*/ 28 h 110"/>
              <a:gd name="T90" fmla="*/ 25 w 101"/>
              <a:gd name="T91" fmla="*/ 39 h 110"/>
              <a:gd name="T92" fmla="*/ 25 w 101"/>
              <a:gd name="T93" fmla="*/ 63 h 110"/>
              <a:gd name="T94" fmla="*/ 25 w 101"/>
              <a:gd name="T95" fmla="*/ 22 h 110"/>
              <a:gd name="T96" fmla="*/ 23 w 101"/>
              <a:gd name="T97" fmla="*/ 28 h 110"/>
              <a:gd name="T98" fmla="*/ 15 w 101"/>
              <a:gd name="T99" fmla="*/ 19 h 110"/>
              <a:gd name="T100" fmla="*/ 18 w 101"/>
              <a:gd name="T101" fmla="*/ 15 h 110"/>
              <a:gd name="T102" fmla="*/ 25 w 101"/>
              <a:gd name="T103" fmla="*/ 73 h 110"/>
              <a:gd name="T104" fmla="*/ 18 w 101"/>
              <a:gd name="T105" fmla="*/ 86 h 110"/>
              <a:gd name="T106" fmla="*/ 15 w 101"/>
              <a:gd name="T107" fmla="*/ 83 h 110"/>
              <a:gd name="T108" fmla="*/ 23 w 101"/>
              <a:gd name="T109" fmla="*/ 74 h 110"/>
              <a:gd name="T110" fmla="*/ 18 w 101"/>
              <a:gd name="T111" fmla="*/ 51 h 110"/>
              <a:gd name="T112" fmla="*/ 15 w 101"/>
              <a:gd name="T113" fmla="*/ 48 h 110"/>
              <a:gd name="T114" fmla="*/ 0 w 101"/>
              <a:gd name="T115" fmla="*/ 51 h 110"/>
              <a:gd name="T116" fmla="*/ 15 w 101"/>
              <a:gd name="T117" fmla="*/ 53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" h="110">
                <a:moveTo>
                  <a:pt x="75" y="63"/>
                </a:moveTo>
                <a:cubicBezTo>
                  <a:pt x="77" y="59"/>
                  <a:pt x="78" y="55"/>
                  <a:pt x="78" y="51"/>
                </a:cubicBezTo>
                <a:cubicBezTo>
                  <a:pt x="78" y="47"/>
                  <a:pt x="77" y="43"/>
                  <a:pt x="75" y="39"/>
                </a:cubicBezTo>
                <a:cubicBezTo>
                  <a:pt x="75" y="63"/>
                  <a:pt x="75" y="63"/>
                  <a:pt x="75" y="63"/>
                </a:cubicBezTo>
                <a:close/>
                <a:moveTo>
                  <a:pt x="75" y="80"/>
                </a:moveTo>
                <a:cubicBezTo>
                  <a:pt x="75" y="73"/>
                  <a:pt x="75" y="73"/>
                  <a:pt x="75" y="73"/>
                </a:cubicBezTo>
                <a:cubicBezTo>
                  <a:pt x="76" y="73"/>
                  <a:pt x="77" y="73"/>
                  <a:pt x="77" y="74"/>
                </a:cubicBezTo>
                <a:cubicBezTo>
                  <a:pt x="77" y="74"/>
                  <a:pt x="77" y="74"/>
                  <a:pt x="77" y="74"/>
                </a:cubicBezTo>
                <a:cubicBezTo>
                  <a:pt x="86" y="83"/>
                  <a:pt x="86" y="83"/>
                  <a:pt x="86" y="83"/>
                </a:cubicBezTo>
                <a:cubicBezTo>
                  <a:pt x="87" y="84"/>
                  <a:pt x="87" y="85"/>
                  <a:pt x="86" y="86"/>
                </a:cubicBezTo>
                <a:cubicBezTo>
                  <a:pt x="85" y="87"/>
                  <a:pt x="83" y="87"/>
                  <a:pt x="82" y="86"/>
                </a:cubicBezTo>
                <a:cubicBezTo>
                  <a:pt x="75" y="80"/>
                  <a:pt x="75" y="80"/>
                  <a:pt x="75" y="80"/>
                </a:cubicBezTo>
                <a:close/>
                <a:moveTo>
                  <a:pt x="75" y="28"/>
                </a:moveTo>
                <a:cubicBezTo>
                  <a:pt x="75" y="22"/>
                  <a:pt x="75" y="22"/>
                  <a:pt x="75" y="22"/>
                </a:cubicBezTo>
                <a:cubicBezTo>
                  <a:pt x="82" y="15"/>
                  <a:pt x="82" y="15"/>
                  <a:pt x="82" y="15"/>
                </a:cubicBezTo>
                <a:cubicBezTo>
                  <a:pt x="83" y="14"/>
                  <a:pt x="85" y="14"/>
                  <a:pt x="86" y="15"/>
                </a:cubicBezTo>
                <a:cubicBezTo>
                  <a:pt x="87" y="16"/>
                  <a:pt x="87" y="18"/>
                  <a:pt x="86" y="19"/>
                </a:cubicBezTo>
                <a:cubicBezTo>
                  <a:pt x="77" y="28"/>
                  <a:pt x="77" y="28"/>
                  <a:pt x="77" y="28"/>
                </a:cubicBezTo>
                <a:cubicBezTo>
                  <a:pt x="77" y="28"/>
                  <a:pt x="77" y="28"/>
                  <a:pt x="77" y="28"/>
                </a:cubicBezTo>
                <a:cubicBezTo>
                  <a:pt x="77" y="28"/>
                  <a:pt x="76" y="28"/>
                  <a:pt x="75" y="28"/>
                </a:cubicBezTo>
                <a:close/>
                <a:moveTo>
                  <a:pt x="98" y="48"/>
                </a:moveTo>
                <a:cubicBezTo>
                  <a:pt x="98" y="48"/>
                  <a:pt x="98" y="48"/>
                  <a:pt x="98" y="48"/>
                </a:cubicBezTo>
                <a:cubicBezTo>
                  <a:pt x="86" y="48"/>
                  <a:pt x="86" y="48"/>
                  <a:pt x="86" y="48"/>
                </a:cubicBezTo>
                <a:cubicBezTo>
                  <a:pt x="84" y="48"/>
                  <a:pt x="83" y="49"/>
                  <a:pt x="83" y="51"/>
                </a:cubicBezTo>
                <a:cubicBezTo>
                  <a:pt x="83" y="52"/>
                  <a:pt x="84" y="53"/>
                  <a:pt x="86" y="53"/>
                </a:cubicBezTo>
                <a:cubicBezTo>
                  <a:pt x="98" y="53"/>
                  <a:pt x="98" y="53"/>
                  <a:pt x="98" y="53"/>
                </a:cubicBezTo>
                <a:cubicBezTo>
                  <a:pt x="100" y="53"/>
                  <a:pt x="101" y="52"/>
                  <a:pt x="101" y="51"/>
                </a:cubicBezTo>
                <a:cubicBezTo>
                  <a:pt x="101" y="49"/>
                  <a:pt x="100" y="48"/>
                  <a:pt x="98" y="48"/>
                </a:cubicBezTo>
                <a:close/>
                <a:moveTo>
                  <a:pt x="50" y="110"/>
                </a:moveTo>
                <a:cubicBezTo>
                  <a:pt x="52" y="110"/>
                  <a:pt x="52" y="110"/>
                  <a:pt x="52" y="110"/>
                </a:cubicBezTo>
                <a:cubicBezTo>
                  <a:pt x="60" y="110"/>
                  <a:pt x="66" y="104"/>
                  <a:pt x="66" y="96"/>
                </a:cubicBezTo>
                <a:cubicBezTo>
                  <a:pt x="66" y="74"/>
                  <a:pt x="66" y="74"/>
                  <a:pt x="66" y="74"/>
                </a:cubicBezTo>
                <a:cubicBezTo>
                  <a:pt x="70" y="71"/>
                  <a:pt x="73" y="67"/>
                  <a:pt x="75" y="63"/>
                </a:cubicBezTo>
                <a:cubicBezTo>
                  <a:pt x="75" y="39"/>
                  <a:pt x="75" y="39"/>
                  <a:pt x="75" y="39"/>
                </a:cubicBezTo>
                <a:cubicBezTo>
                  <a:pt x="71" y="29"/>
                  <a:pt x="61" y="23"/>
                  <a:pt x="50" y="23"/>
                </a:cubicBezTo>
                <a:cubicBezTo>
                  <a:pt x="50" y="29"/>
                  <a:pt x="50" y="29"/>
                  <a:pt x="50" y="29"/>
                </a:cubicBezTo>
                <a:cubicBezTo>
                  <a:pt x="56" y="29"/>
                  <a:pt x="62" y="31"/>
                  <a:pt x="66" y="35"/>
                </a:cubicBezTo>
                <a:cubicBezTo>
                  <a:pt x="70" y="39"/>
                  <a:pt x="72" y="45"/>
                  <a:pt x="72" y="51"/>
                </a:cubicBezTo>
                <a:cubicBezTo>
                  <a:pt x="72" y="59"/>
                  <a:pt x="68" y="66"/>
                  <a:pt x="62" y="70"/>
                </a:cubicBezTo>
                <a:cubicBezTo>
                  <a:pt x="62" y="70"/>
                  <a:pt x="62" y="70"/>
                  <a:pt x="62" y="70"/>
                </a:cubicBezTo>
                <a:cubicBezTo>
                  <a:pt x="61" y="70"/>
                  <a:pt x="60" y="71"/>
                  <a:pt x="60" y="72"/>
                </a:cubicBezTo>
                <a:cubicBezTo>
                  <a:pt x="60" y="85"/>
                  <a:pt x="60" y="85"/>
                  <a:pt x="60" y="85"/>
                </a:cubicBezTo>
                <a:cubicBezTo>
                  <a:pt x="50" y="85"/>
                  <a:pt x="50" y="85"/>
                  <a:pt x="50" y="85"/>
                </a:cubicBezTo>
                <a:cubicBezTo>
                  <a:pt x="50" y="110"/>
                  <a:pt x="50" y="110"/>
                  <a:pt x="50" y="110"/>
                </a:cubicBezTo>
                <a:close/>
                <a:moveTo>
                  <a:pt x="75" y="22"/>
                </a:moveTo>
                <a:cubicBezTo>
                  <a:pt x="75" y="28"/>
                  <a:pt x="75" y="28"/>
                  <a:pt x="75" y="28"/>
                </a:cubicBezTo>
                <a:cubicBezTo>
                  <a:pt x="75" y="28"/>
                  <a:pt x="74" y="28"/>
                  <a:pt x="74" y="28"/>
                </a:cubicBezTo>
                <a:cubicBezTo>
                  <a:pt x="72" y="27"/>
                  <a:pt x="72" y="25"/>
                  <a:pt x="74" y="24"/>
                </a:cubicBezTo>
                <a:cubicBezTo>
                  <a:pt x="75" y="22"/>
                  <a:pt x="75" y="22"/>
                  <a:pt x="75" y="22"/>
                </a:cubicBezTo>
                <a:close/>
                <a:moveTo>
                  <a:pt x="75" y="73"/>
                </a:moveTo>
                <a:cubicBezTo>
                  <a:pt x="75" y="80"/>
                  <a:pt x="75" y="80"/>
                  <a:pt x="75" y="80"/>
                </a:cubicBezTo>
                <a:cubicBezTo>
                  <a:pt x="74" y="78"/>
                  <a:pt x="74" y="78"/>
                  <a:pt x="74" y="78"/>
                </a:cubicBezTo>
                <a:cubicBezTo>
                  <a:pt x="72" y="77"/>
                  <a:pt x="72" y="75"/>
                  <a:pt x="74" y="74"/>
                </a:cubicBezTo>
                <a:cubicBezTo>
                  <a:pt x="74" y="73"/>
                  <a:pt x="75" y="73"/>
                  <a:pt x="75" y="73"/>
                </a:cubicBezTo>
                <a:close/>
                <a:moveTo>
                  <a:pt x="50" y="18"/>
                </a:moveTo>
                <a:cubicBezTo>
                  <a:pt x="50" y="0"/>
                  <a:pt x="50" y="0"/>
                  <a:pt x="50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2" y="0"/>
                  <a:pt x="53" y="2"/>
                  <a:pt x="53" y="3"/>
                </a:cubicBezTo>
                <a:cubicBezTo>
                  <a:pt x="53" y="15"/>
                  <a:pt x="53" y="15"/>
                  <a:pt x="53" y="15"/>
                </a:cubicBezTo>
                <a:cubicBezTo>
                  <a:pt x="53" y="17"/>
                  <a:pt x="52" y="18"/>
                  <a:pt x="50" y="18"/>
                </a:cubicBezTo>
                <a:cubicBezTo>
                  <a:pt x="50" y="18"/>
                  <a:pt x="50" y="18"/>
                  <a:pt x="50" y="18"/>
                </a:cubicBezTo>
                <a:close/>
                <a:moveTo>
                  <a:pt x="50" y="23"/>
                </a:moveTo>
                <a:cubicBezTo>
                  <a:pt x="39" y="23"/>
                  <a:pt x="30" y="29"/>
                  <a:pt x="25" y="39"/>
                </a:cubicBezTo>
                <a:cubicBezTo>
                  <a:pt x="25" y="63"/>
                  <a:pt x="25" y="63"/>
                  <a:pt x="25" y="63"/>
                </a:cubicBezTo>
                <a:cubicBezTo>
                  <a:pt x="27" y="68"/>
                  <a:pt x="31" y="71"/>
                  <a:pt x="35" y="74"/>
                </a:cubicBezTo>
                <a:cubicBezTo>
                  <a:pt x="35" y="96"/>
                  <a:pt x="35" y="96"/>
                  <a:pt x="35" y="96"/>
                </a:cubicBezTo>
                <a:cubicBezTo>
                  <a:pt x="35" y="104"/>
                  <a:pt x="41" y="110"/>
                  <a:pt x="49" y="110"/>
                </a:cubicBezTo>
                <a:cubicBezTo>
                  <a:pt x="50" y="110"/>
                  <a:pt x="50" y="110"/>
                  <a:pt x="50" y="110"/>
                </a:cubicBezTo>
                <a:cubicBezTo>
                  <a:pt x="50" y="85"/>
                  <a:pt x="50" y="85"/>
                  <a:pt x="50" y="85"/>
                </a:cubicBezTo>
                <a:cubicBezTo>
                  <a:pt x="41" y="85"/>
                  <a:pt x="41" y="85"/>
                  <a:pt x="41" y="85"/>
                </a:cubicBezTo>
                <a:cubicBezTo>
                  <a:pt x="41" y="72"/>
                  <a:pt x="41" y="72"/>
                  <a:pt x="41" y="72"/>
                </a:cubicBezTo>
                <a:cubicBezTo>
                  <a:pt x="41" y="71"/>
                  <a:pt x="40" y="71"/>
                  <a:pt x="39" y="70"/>
                </a:cubicBezTo>
                <a:cubicBezTo>
                  <a:pt x="33" y="66"/>
                  <a:pt x="28" y="59"/>
                  <a:pt x="28" y="51"/>
                </a:cubicBezTo>
                <a:cubicBezTo>
                  <a:pt x="28" y="45"/>
                  <a:pt x="30" y="39"/>
                  <a:pt x="34" y="35"/>
                </a:cubicBezTo>
                <a:cubicBezTo>
                  <a:pt x="39" y="31"/>
                  <a:pt x="44" y="29"/>
                  <a:pt x="50" y="29"/>
                </a:cubicBezTo>
                <a:cubicBezTo>
                  <a:pt x="50" y="23"/>
                  <a:pt x="50" y="23"/>
                  <a:pt x="50" y="23"/>
                </a:cubicBezTo>
                <a:close/>
                <a:moveTo>
                  <a:pt x="50" y="0"/>
                </a:moveTo>
                <a:cubicBezTo>
                  <a:pt x="50" y="18"/>
                  <a:pt x="50" y="18"/>
                  <a:pt x="50" y="18"/>
                </a:cubicBezTo>
                <a:cubicBezTo>
                  <a:pt x="49" y="18"/>
                  <a:pt x="48" y="17"/>
                  <a:pt x="48" y="15"/>
                </a:cubicBezTo>
                <a:cubicBezTo>
                  <a:pt x="48" y="3"/>
                  <a:pt x="48" y="3"/>
                  <a:pt x="48" y="3"/>
                </a:cubicBezTo>
                <a:cubicBezTo>
                  <a:pt x="48" y="2"/>
                  <a:pt x="49" y="1"/>
                  <a:pt x="50" y="0"/>
                </a:cubicBezTo>
                <a:close/>
                <a:moveTo>
                  <a:pt x="25" y="80"/>
                </a:moveTo>
                <a:cubicBezTo>
                  <a:pt x="25" y="73"/>
                  <a:pt x="25" y="73"/>
                  <a:pt x="25" y="73"/>
                </a:cubicBezTo>
                <a:cubicBezTo>
                  <a:pt x="26" y="73"/>
                  <a:pt x="27" y="73"/>
                  <a:pt x="27" y="74"/>
                </a:cubicBezTo>
                <a:cubicBezTo>
                  <a:pt x="28" y="75"/>
                  <a:pt x="28" y="77"/>
                  <a:pt x="27" y="78"/>
                </a:cubicBezTo>
                <a:cubicBezTo>
                  <a:pt x="25" y="80"/>
                  <a:pt x="25" y="80"/>
                  <a:pt x="25" y="80"/>
                </a:cubicBezTo>
                <a:close/>
                <a:moveTo>
                  <a:pt x="25" y="28"/>
                </a:moveTo>
                <a:cubicBezTo>
                  <a:pt x="25" y="22"/>
                  <a:pt x="25" y="22"/>
                  <a:pt x="25" y="22"/>
                </a:cubicBezTo>
                <a:cubicBezTo>
                  <a:pt x="27" y="24"/>
                  <a:pt x="27" y="24"/>
                  <a:pt x="27" y="24"/>
                </a:cubicBezTo>
                <a:cubicBezTo>
                  <a:pt x="28" y="25"/>
                  <a:pt x="28" y="27"/>
                  <a:pt x="27" y="28"/>
                </a:cubicBezTo>
                <a:cubicBezTo>
                  <a:pt x="27" y="28"/>
                  <a:pt x="26" y="28"/>
                  <a:pt x="25" y="28"/>
                </a:cubicBezTo>
                <a:close/>
                <a:moveTo>
                  <a:pt x="25" y="39"/>
                </a:moveTo>
                <a:cubicBezTo>
                  <a:pt x="23" y="42"/>
                  <a:pt x="22" y="46"/>
                  <a:pt x="22" y="51"/>
                </a:cubicBezTo>
                <a:cubicBezTo>
                  <a:pt x="22" y="55"/>
                  <a:pt x="23" y="59"/>
                  <a:pt x="25" y="63"/>
                </a:cubicBezTo>
                <a:cubicBezTo>
                  <a:pt x="25" y="39"/>
                  <a:pt x="25" y="39"/>
                  <a:pt x="25" y="39"/>
                </a:cubicBezTo>
                <a:close/>
                <a:moveTo>
                  <a:pt x="25" y="22"/>
                </a:moveTo>
                <a:cubicBezTo>
                  <a:pt x="25" y="28"/>
                  <a:pt x="25" y="28"/>
                  <a:pt x="25" y="28"/>
                </a:cubicBezTo>
                <a:cubicBezTo>
                  <a:pt x="25" y="28"/>
                  <a:pt x="24" y="28"/>
                  <a:pt x="23" y="28"/>
                </a:cubicBezTo>
                <a:cubicBezTo>
                  <a:pt x="23" y="28"/>
                  <a:pt x="23" y="28"/>
                  <a:pt x="23" y="28"/>
                </a:cubicBezTo>
                <a:cubicBezTo>
                  <a:pt x="15" y="19"/>
                  <a:pt x="15" y="19"/>
                  <a:pt x="15" y="19"/>
                </a:cubicBezTo>
                <a:cubicBezTo>
                  <a:pt x="14" y="18"/>
                  <a:pt x="14" y="16"/>
                  <a:pt x="15" y="15"/>
                </a:cubicBezTo>
                <a:cubicBezTo>
                  <a:pt x="16" y="14"/>
                  <a:pt x="17" y="14"/>
                  <a:pt x="18" y="15"/>
                </a:cubicBezTo>
                <a:cubicBezTo>
                  <a:pt x="25" y="22"/>
                  <a:pt x="25" y="22"/>
                  <a:pt x="25" y="22"/>
                </a:cubicBezTo>
                <a:close/>
                <a:moveTo>
                  <a:pt x="25" y="73"/>
                </a:moveTo>
                <a:cubicBezTo>
                  <a:pt x="25" y="80"/>
                  <a:pt x="25" y="80"/>
                  <a:pt x="25" y="80"/>
                </a:cubicBezTo>
                <a:cubicBezTo>
                  <a:pt x="18" y="86"/>
                  <a:pt x="18" y="86"/>
                  <a:pt x="18" y="86"/>
                </a:cubicBezTo>
                <a:cubicBezTo>
                  <a:pt x="17" y="87"/>
                  <a:pt x="16" y="87"/>
                  <a:pt x="15" y="86"/>
                </a:cubicBezTo>
                <a:cubicBezTo>
                  <a:pt x="14" y="85"/>
                  <a:pt x="14" y="84"/>
                  <a:pt x="15" y="83"/>
                </a:cubicBezTo>
                <a:cubicBezTo>
                  <a:pt x="23" y="74"/>
                  <a:pt x="23" y="74"/>
                  <a:pt x="23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4" y="74"/>
                  <a:pt x="25" y="73"/>
                  <a:pt x="25" y="73"/>
                </a:cubicBezTo>
                <a:close/>
                <a:moveTo>
                  <a:pt x="18" y="51"/>
                </a:moveTo>
                <a:cubicBezTo>
                  <a:pt x="18" y="51"/>
                  <a:pt x="18" y="51"/>
                  <a:pt x="18" y="51"/>
                </a:cubicBezTo>
                <a:cubicBezTo>
                  <a:pt x="18" y="49"/>
                  <a:pt x="16" y="48"/>
                  <a:pt x="15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1" y="48"/>
                  <a:pt x="0" y="49"/>
                  <a:pt x="0" y="51"/>
                </a:cubicBezTo>
                <a:cubicBezTo>
                  <a:pt x="0" y="52"/>
                  <a:pt x="1" y="53"/>
                  <a:pt x="3" y="53"/>
                </a:cubicBezTo>
                <a:cubicBezTo>
                  <a:pt x="15" y="53"/>
                  <a:pt x="15" y="53"/>
                  <a:pt x="15" y="53"/>
                </a:cubicBezTo>
                <a:cubicBezTo>
                  <a:pt x="16" y="53"/>
                  <a:pt x="18" y="52"/>
                  <a:pt x="18" y="51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101" name="Freeform 94"/>
          <p:cNvSpPr/>
          <p:nvPr/>
        </p:nvSpPr>
        <p:spPr bwMode="auto">
          <a:xfrm>
            <a:off x="9155940" y="3281180"/>
            <a:ext cx="47613" cy="45232"/>
          </a:xfrm>
          <a:custGeom>
            <a:avLst/>
            <a:gdLst>
              <a:gd name="T0" fmla="*/ 28 w 29"/>
              <a:gd name="T1" fmla="*/ 16 h 28"/>
              <a:gd name="T2" fmla="*/ 12 w 29"/>
              <a:gd name="T3" fmla="*/ 27 h 28"/>
              <a:gd name="T4" fmla="*/ 1 w 29"/>
              <a:gd name="T5" fmla="*/ 12 h 28"/>
              <a:gd name="T6" fmla="*/ 17 w 29"/>
              <a:gd name="T7" fmla="*/ 1 h 28"/>
              <a:gd name="T8" fmla="*/ 28 w 29"/>
              <a:gd name="T9" fmla="*/ 16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" h="28">
                <a:moveTo>
                  <a:pt x="28" y="16"/>
                </a:moveTo>
                <a:cubicBezTo>
                  <a:pt x="26" y="23"/>
                  <a:pt x="19" y="28"/>
                  <a:pt x="12" y="27"/>
                </a:cubicBezTo>
                <a:cubicBezTo>
                  <a:pt x="5" y="26"/>
                  <a:pt x="0" y="19"/>
                  <a:pt x="1" y="12"/>
                </a:cubicBezTo>
                <a:cubicBezTo>
                  <a:pt x="3" y="4"/>
                  <a:pt x="10" y="0"/>
                  <a:pt x="17" y="1"/>
                </a:cubicBezTo>
                <a:cubicBezTo>
                  <a:pt x="24" y="2"/>
                  <a:pt x="29" y="9"/>
                  <a:pt x="28" y="16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102" name="Freeform 95"/>
          <p:cNvSpPr/>
          <p:nvPr/>
        </p:nvSpPr>
        <p:spPr bwMode="auto">
          <a:xfrm>
            <a:off x="9145227" y="3144294"/>
            <a:ext cx="44042" cy="147599"/>
          </a:xfrm>
          <a:custGeom>
            <a:avLst/>
            <a:gdLst>
              <a:gd name="T0" fmla="*/ 27 w 27"/>
              <a:gd name="T1" fmla="*/ 90 h 91"/>
              <a:gd name="T2" fmla="*/ 12 w 27"/>
              <a:gd name="T3" fmla="*/ 14 h 91"/>
              <a:gd name="T4" fmla="*/ 1 w 27"/>
              <a:gd name="T5" fmla="*/ 0 h 91"/>
              <a:gd name="T6" fmla="*/ 17 w 27"/>
              <a:gd name="T7" fmla="*/ 91 h 91"/>
              <a:gd name="T8" fmla="*/ 27 w 27"/>
              <a:gd name="T9" fmla="*/ 9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" h="91">
                <a:moveTo>
                  <a:pt x="27" y="90"/>
                </a:moveTo>
                <a:cubicBezTo>
                  <a:pt x="27" y="90"/>
                  <a:pt x="12" y="14"/>
                  <a:pt x="12" y="14"/>
                </a:cubicBezTo>
                <a:cubicBezTo>
                  <a:pt x="12" y="14"/>
                  <a:pt x="3" y="0"/>
                  <a:pt x="1" y="0"/>
                </a:cubicBezTo>
                <a:cubicBezTo>
                  <a:pt x="0" y="0"/>
                  <a:pt x="17" y="91"/>
                  <a:pt x="17" y="91"/>
                </a:cubicBezTo>
                <a:lnTo>
                  <a:pt x="27" y="90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103" name="Freeform 96"/>
          <p:cNvSpPr/>
          <p:nvPr/>
        </p:nvSpPr>
        <p:spPr bwMode="auto">
          <a:xfrm>
            <a:off x="9176175" y="3168100"/>
            <a:ext cx="95225" cy="127364"/>
          </a:xfrm>
          <a:custGeom>
            <a:avLst/>
            <a:gdLst>
              <a:gd name="T0" fmla="*/ 1 w 80"/>
              <a:gd name="T1" fmla="*/ 99 h 107"/>
              <a:gd name="T2" fmla="*/ 60 w 80"/>
              <a:gd name="T3" fmla="*/ 13 h 107"/>
              <a:gd name="T4" fmla="*/ 80 w 80"/>
              <a:gd name="T5" fmla="*/ 0 h 107"/>
              <a:gd name="T6" fmla="*/ 71 w 80"/>
              <a:gd name="T7" fmla="*/ 21 h 107"/>
              <a:gd name="T8" fmla="*/ 12 w 80"/>
              <a:gd name="T9" fmla="*/ 107 h 107"/>
              <a:gd name="T10" fmla="*/ 0 w 80"/>
              <a:gd name="T11" fmla="*/ 100 h 107"/>
              <a:gd name="T12" fmla="*/ 1 w 80"/>
              <a:gd name="T13" fmla="*/ 99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" h="107">
                <a:moveTo>
                  <a:pt x="1" y="99"/>
                </a:moveTo>
                <a:lnTo>
                  <a:pt x="60" y="13"/>
                </a:lnTo>
                <a:lnTo>
                  <a:pt x="80" y="0"/>
                </a:lnTo>
                <a:lnTo>
                  <a:pt x="71" y="21"/>
                </a:lnTo>
                <a:lnTo>
                  <a:pt x="12" y="107"/>
                </a:lnTo>
                <a:lnTo>
                  <a:pt x="0" y="100"/>
                </a:lnTo>
                <a:lnTo>
                  <a:pt x="1" y="99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104" name="Freeform 97"/>
          <p:cNvSpPr/>
          <p:nvPr/>
        </p:nvSpPr>
        <p:spPr bwMode="auto">
          <a:xfrm>
            <a:off x="9167843" y="3315699"/>
            <a:ext cx="11903" cy="23806"/>
          </a:xfrm>
          <a:custGeom>
            <a:avLst/>
            <a:gdLst>
              <a:gd name="T0" fmla="*/ 2 w 7"/>
              <a:gd name="T1" fmla="*/ 3 h 15"/>
              <a:gd name="T2" fmla="*/ 5 w 7"/>
              <a:gd name="T3" fmla="*/ 1 h 15"/>
              <a:gd name="T4" fmla="*/ 7 w 7"/>
              <a:gd name="T5" fmla="*/ 3 h 15"/>
              <a:gd name="T6" fmla="*/ 5 w 7"/>
              <a:gd name="T7" fmla="*/ 13 h 15"/>
              <a:gd name="T8" fmla="*/ 3 w 7"/>
              <a:gd name="T9" fmla="*/ 15 h 15"/>
              <a:gd name="T10" fmla="*/ 1 w 7"/>
              <a:gd name="T11" fmla="*/ 12 h 15"/>
              <a:gd name="T12" fmla="*/ 2 w 7"/>
              <a:gd name="T13" fmla="*/ 3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15">
                <a:moveTo>
                  <a:pt x="2" y="3"/>
                </a:moveTo>
                <a:cubicBezTo>
                  <a:pt x="3" y="1"/>
                  <a:pt x="4" y="0"/>
                  <a:pt x="5" y="1"/>
                </a:cubicBezTo>
                <a:cubicBezTo>
                  <a:pt x="6" y="1"/>
                  <a:pt x="7" y="2"/>
                  <a:pt x="7" y="3"/>
                </a:cubicBezTo>
                <a:cubicBezTo>
                  <a:pt x="5" y="13"/>
                  <a:pt x="5" y="13"/>
                  <a:pt x="5" y="13"/>
                </a:cubicBezTo>
                <a:cubicBezTo>
                  <a:pt x="5" y="14"/>
                  <a:pt x="4" y="15"/>
                  <a:pt x="3" y="15"/>
                </a:cubicBezTo>
                <a:cubicBezTo>
                  <a:pt x="1" y="15"/>
                  <a:pt x="0" y="13"/>
                  <a:pt x="1" y="12"/>
                </a:cubicBezTo>
                <a:lnTo>
                  <a:pt x="2" y="3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105" name="Freeform 98"/>
          <p:cNvSpPr>
            <a:spLocks noEditPoints="1"/>
          </p:cNvSpPr>
          <p:nvPr/>
        </p:nvSpPr>
        <p:spPr bwMode="auto">
          <a:xfrm>
            <a:off x="9129753" y="2109910"/>
            <a:ext cx="165454" cy="177357"/>
          </a:xfrm>
          <a:custGeom>
            <a:avLst/>
            <a:gdLst>
              <a:gd name="T0" fmla="*/ 78 w 101"/>
              <a:gd name="T1" fmla="*/ 50 h 109"/>
              <a:gd name="T2" fmla="*/ 76 w 101"/>
              <a:gd name="T3" fmla="*/ 62 h 109"/>
              <a:gd name="T4" fmla="*/ 76 w 101"/>
              <a:gd name="T5" fmla="*/ 73 h 109"/>
              <a:gd name="T6" fmla="*/ 78 w 101"/>
              <a:gd name="T7" fmla="*/ 73 h 109"/>
              <a:gd name="T8" fmla="*/ 86 w 101"/>
              <a:gd name="T9" fmla="*/ 86 h 109"/>
              <a:gd name="T10" fmla="*/ 76 w 101"/>
              <a:gd name="T11" fmla="*/ 79 h 109"/>
              <a:gd name="T12" fmla="*/ 76 w 101"/>
              <a:gd name="T13" fmla="*/ 22 h 109"/>
              <a:gd name="T14" fmla="*/ 86 w 101"/>
              <a:gd name="T15" fmla="*/ 15 h 109"/>
              <a:gd name="T16" fmla="*/ 78 w 101"/>
              <a:gd name="T17" fmla="*/ 27 h 109"/>
              <a:gd name="T18" fmla="*/ 76 w 101"/>
              <a:gd name="T19" fmla="*/ 28 h 109"/>
              <a:gd name="T20" fmla="*/ 99 w 101"/>
              <a:gd name="T21" fmla="*/ 48 h 109"/>
              <a:gd name="T22" fmla="*/ 84 w 101"/>
              <a:gd name="T23" fmla="*/ 50 h 109"/>
              <a:gd name="T24" fmla="*/ 99 w 101"/>
              <a:gd name="T25" fmla="*/ 53 h 109"/>
              <a:gd name="T26" fmla="*/ 99 w 101"/>
              <a:gd name="T27" fmla="*/ 48 h 109"/>
              <a:gd name="T28" fmla="*/ 53 w 101"/>
              <a:gd name="T29" fmla="*/ 109 h 109"/>
              <a:gd name="T30" fmla="*/ 66 w 101"/>
              <a:gd name="T31" fmla="*/ 73 h 109"/>
              <a:gd name="T32" fmla="*/ 76 w 101"/>
              <a:gd name="T33" fmla="*/ 38 h 109"/>
              <a:gd name="T34" fmla="*/ 51 w 101"/>
              <a:gd name="T35" fmla="*/ 28 h 109"/>
              <a:gd name="T36" fmla="*/ 73 w 101"/>
              <a:gd name="T37" fmla="*/ 50 h 109"/>
              <a:gd name="T38" fmla="*/ 62 w 101"/>
              <a:gd name="T39" fmla="*/ 69 h 109"/>
              <a:gd name="T40" fmla="*/ 61 w 101"/>
              <a:gd name="T41" fmla="*/ 84 h 109"/>
              <a:gd name="T42" fmla="*/ 51 w 101"/>
              <a:gd name="T43" fmla="*/ 109 h 109"/>
              <a:gd name="T44" fmla="*/ 76 w 101"/>
              <a:gd name="T45" fmla="*/ 28 h 109"/>
              <a:gd name="T46" fmla="*/ 74 w 101"/>
              <a:gd name="T47" fmla="*/ 23 h 109"/>
              <a:gd name="T48" fmla="*/ 76 w 101"/>
              <a:gd name="T49" fmla="*/ 73 h 109"/>
              <a:gd name="T50" fmla="*/ 74 w 101"/>
              <a:gd name="T51" fmla="*/ 77 h 109"/>
              <a:gd name="T52" fmla="*/ 76 w 101"/>
              <a:gd name="T53" fmla="*/ 73 h 109"/>
              <a:gd name="T54" fmla="*/ 51 w 101"/>
              <a:gd name="T55" fmla="*/ 0 h 109"/>
              <a:gd name="T56" fmla="*/ 53 w 101"/>
              <a:gd name="T57" fmla="*/ 2 h 109"/>
              <a:gd name="T58" fmla="*/ 51 w 101"/>
              <a:gd name="T59" fmla="*/ 17 h 109"/>
              <a:gd name="T60" fmla="*/ 51 w 101"/>
              <a:gd name="T61" fmla="*/ 22 h 109"/>
              <a:gd name="T62" fmla="*/ 26 w 101"/>
              <a:gd name="T63" fmla="*/ 62 h 109"/>
              <a:gd name="T64" fmla="*/ 35 w 101"/>
              <a:gd name="T65" fmla="*/ 95 h 109"/>
              <a:gd name="T66" fmla="*/ 51 w 101"/>
              <a:gd name="T67" fmla="*/ 109 h 109"/>
              <a:gd name="T68" fmla="*/ 41 w 101"/>
              <a:gd name="T69" fmla="*/ 84 h 109"/>
              <a:gd name="T70" fmla="*/ 40 w 101"/>
              <a:gd name="T71" fmla="*/ 69 h 109"/>
              <a:gd name="T72" fmla="*/ 35 w 101"/>
              <a:gd name="T73" fmla="*/ 35 h 109"/>
              <a:gd name="T74" fmla="*/ 51 w 101"/>
              <a:gd name="T75" fmla="*/ 22 h 109"/>
              <a:gd name="T76" fmla="*/ 51 w 101"/>
              <a:gd name="T77" fmla="*/ 17 h 109"/>
              <a:gd name="T78" fmla="*/ 48 w 101"/>
              <a:gd name="T79" fmla="*/ 2 h 109"/>
              <a:gd name="T80" fmla="*/ 26 w 101"/>
              <a:gd name="T81" fmla="*/ 79 h 109"/>
              <a:gd name="T82" fmla="*/ 28 w 101"/>
              <a:gd name="T83" fmla="*/ 73 h 109"/>
              <a:gd name="T84" fmla="*/ 26 w 101"/>
              <a:gd name="T85" fmla="*/ 79 h 109"/>
              <a:gd name="T86" fmla="*/ 26 w 101"/>
              <a:gd name="T87" fmla="*/ 21 h 109"/>
              <a:gd name="T88" fmla="*/ 28 w 101"/>
              <a:gd name="T89" fmla="*/ 27 h 109"/>
              <a:gd name="T90" fmla="*/ 26 w 101"/>
              <a:gd name="T91" fmla="*/ 38 h 109"/>
              <a:gd name="T92" fmla="*/ 26 w 101"/>
              <a:gd name="T93" fmla="*/ 62 h 109"/>
              <a:gd name="T94" fmla="*/ 26 w 101"/>
              <a:gd name="T95" fmla="*/ 21 h 109"/>
              <a:gd name="T96" fmla="*/ 24 w 101"/>
              <a:gd name="T97" fmla="*/ 27 h 109"/>
              <a:gd name="T98" fmla="*/ 15 w 101"/>
              <a:gd name="T99" fmla="*/ 18 h 109"/>
              <a:gd name="T100" fmla="*/ 19 w 101"/>
              <a:gd name="T101" fmla="*/ 15 h 109"/>
              <a:gd name="T102" fmla="*/ 26 w 101"/>
              <a:gd name="T103" fmla="*/ 73 h 109"/>
              <a:gd name="T104" fmla="*/ 19 w 101"/>
              <a:gd name="T105" fmla="*/ 86 h 109"/>
              <a:gd name="T106" fmla="*/ 15 w 101"/>
              <a:gd name="T107" fmla="*/ 82 h 109"/>
              <a:gd name="T108" fmla="*/ 24 w 101"/>
              <a:gd name="T109" fmla="*/ 73 h 109"/>
              <a:gd name="T110" fmla="*/ 18 w 101"/>
              <a:gd name="T111" fmla="*/ 50 h 109"/>
              <a:gd name="T112" fmla="*/ 15 w 101"/>
              <a:gd name="T113" fmla="*/ 48 h 109"/>
              <a:gd name="T114" fmla="*/ 0 w 101"/>
              <a:gd name="T115" fmla="*/ 50 h 109"/>
              <a:gd name="T116" fmla="*/ 15 w 101"/>
              <a:gd name="T117" fmla="*/ 53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" h="109">
                <a:moveTo>
                  <a:pt x="76" y="62"/>
                </a:moveTo>
                <a:cubicBezTo>
                  <a:pt x="78" y="58"/>
                  <a:pt x="78" y="54"/>
                  <a:pt x="78" y="50"/>
                </a:cubicBezTo>
                <a:cubicBezTo>
                  <a:pt x="78" y="46"/>
                  <a:pt x="78" y="42"/>
                  <a:pt x="76" y="38"/>
                </a:cubicBezTo>
                <a:cubicBezTo>
                  <a:pt x="76" y="62"/>
                  <a:pt x="76" y="62"/>
                  <a:pt x="76" y="62"/>
                </a:cubicBezTo>
                <a:close/>
                <a:moveTo>
                  <a:pt x="76" y="79"/>
                </a:moveTo>
                <a:cubicBezTo>
                  <a:pt x="76" y="73"/>
                  <a:pt x="76" y="73"/>
                  <a:pt x="76" y="73"/>
                </a:cubicBezTo>
                <a:cubicBezTo>
                  <a:pt x="77" y="73"/>
                  <a:pt x="77" y="73"/>
                  <a:pt x="78" y="73"/>
                </a:cubicBezTo>
                <a:cubicBezTo>
                  <a:pt x="78" y="73"/>
                  <a:pt x="78" y="73"/>
                  <a:pt x="78" y="73"/>
                </a:cubicBezTo>
                <a:cubicBezTo>
                  <a:pt x="86" y="82"/>
                  <a:pt x="86" y="82"/>
                  <a:pt x="86" y="82"/>
                </a:cubicBezTo>
                <a:cubicBezTo>
                  <a:pt x="87" y="83"/>
                  <a:pt x="87" y="85"/>
                  <a:pt x="86" y="86"/>
                </a:cubicBezTo>
                <a:cubicBezTo>
                  <a:pt x="85" y="87"/>
                  <a:pt x="84" y="87"/>
                  <a:pt x="83" y="86"/>
                </a:cubicBezTo>
                <a:cubicBezTo>
                  <a:pt x="76" y="79"/>
                  <a:pt x="76" y="79"/>
                  <a:pt x="76" y="79"/>
                </a:cubicBezTo>
                <a:close/>
                <a:moveTo>
                  <a:pt x="76" y="28"/>
                </a:moveTo>
                <a:cubicBezTo>
                  <a:pt x="76" y="22"/>
                  <a:pt x="76" y="22"/>
                  <a:pt x="76" y="22"/>
                </a:cubicBezTo>
                <a:cubicBezTo>
                  <a:pt x="83" y="15"/>
                  <a:pt x="83" y="15"/>
                  <a:pt x="83" y="15"/>
                </a:cubicBezTo>
                <a:cubicBezTo>
                  <a:pt x="84" y="14"/>
                  <a:pt x="85" y="14"/>
                  <a:pt x="86" y="15"/>
                </a:cubicBezTo>
                <a:cubicBezTo>
                  <a:pt x="87" y="16"/>
                  <a:pt x="87" y="17"/>
                  <a:pt x="86" y="18"/>
                </a:cubicBezTo>
                <a:cubicBezTo>
                  <a:pt x="78" y="27"/>
                  <a:pt x="78" y="27"/>
                  <a:pt x="78" y="27"/>
                </a:cubicBezTo>
                <a:cubicBezTo>
                  <a:pt x="78" y="27"/>
                  <a:pt x="78" y="27"/>
                  <a:pt x="78" y="27"/>
                </a:cubicBezTo>
                <a:cubicBezTo>
                  <a:pt x="77" y="28"/>
                  <a:pt x="77" y="28"/>
                  <a:pt x="76" y="28"/>
                </a:cubicBezTo>
                <a:close/>
                <a:moveTo>
                  <a:pt x="99" y="48"/>
                </a:moveTo>
                <a:cubicBezTo>
                  <a:pt x="99" y="48"/>
                  <a:pt x="99" y="48"/>
                  <a:pt x="99" y="48"/>
                </a:cubicBezTo>
                <a:cubicBezTo>
                  <a:pt x="86" y="48"/>
                  <a:pt x="86" y="48"/>
                  <a:pt x="86" y="48"/>
                </a:cubicBezTo>
                <a:cubicBezTo>
                  <a:pt x="85" y="48"/>
                  <a:pt x="84" y="49"/>
                  <a:pt x="84" y="50"/>
                </a:cubicBezTo>
                <a:cubicBezTo>
                  <a:pt x="84" y="52"/>
                  <a:pt x="85" y="53"/>
                  <a:pt x="86" y="53"/>
                </a:cubicBezTo>
                <a:cubicBezTo>
                  <a:pt x="99" y="53"/>
                  <a:pt x="99" y="53"/>
                  <a:pt x="99" y="53"/>
                </a:cubicBezTo>
                <a:cubicBezTo>
                  <a:pt x="100" y="53"/>
                  <a:pt x="101" y="52"/>
                  <a:pt x="101" y="50"/>
                </a:cubicBezTo>
                <a:cubicBezTo>
                  <a:pt x="101" y="49"/>
                  <a:pt x="100" y="48"/>
                  <a:pt x="99" y="48"/>
                </a:cubicBezTo>
                <a:close/>
                <a:moveTo>
                  <a:pt x="51" y="109"/>
                </a:moveTo>
                <a:cubicBezTo>
                  <a:pt x="53" y="109"/>
                  <a:pt x="53" y="109"/>
                  <a:pt x="53" y="109"/>
                </a:cubicBezTo>
                <a:cubicBezTo>
                  <a:pt x="60" y="109"/>
                  <a:pt x="66" y="103"/>
                  <a:pt x="66" y="95"/>
                </a:cubicBezTo>
                <a:cubicBezTo>
                  <a:pt x="66" y="73"/>
                  <a:pt x="66" y="73"/>
                  <a:pt x="66" y="73"/>
                </a:cubicBezTo>
                <a:cubicBezTo>
                  <a:pt x="70" y="70"/>
                  <a:pt x="74" y="67"/>
                  <a:pt x="76" y="62"/>
                </a:cubicBezTo>
                <a:cubicBezTo>
                  <a:pt x="76" y="38"/>
                  <a:pt x="76" y="38"/>
                  <a:pt x="76" y="38"/>
                </a:cubicBezTo>
                <a:cubicBezTo>
                  <a:pt x="71" y="29"/>
                  <a:pt x="62" y="22"/>
                  <a:pt x="51" y="22"/>
                </a:cubicBezTo>
                <a:cubicBezTo>
                  <a:pt x="51" y="28"/>
                  <a:pt x="51" y="28"/>
                  <a:pt x="51" y="28"/>
                </a:cubicBezTo>
                <a:cubicBezTo>
                  <a:pt x="57" y="28"/>
                  <a:pt x="62" y="31"/>
                  <a:pt x="66" y="35"/>
                </a:cubicBezTo>
                <a:cubicBezTo>
                  <a:pt x="70" y="39"/>
                  <a:pt x="73" y="44"/>
                  <a:pt x="73" y="50"/>
                </a:cubicBezTo>
                <a:cubicBezTo>
                  <a:pt x="73" y="58"/>
                  <a:pt x="68" y="65"/>
                  <a:pt x="62" y="69"/>
                </a:cubicBezTo>
                <a:cubicBezTo>
                  <a:pt x="62" y="69"/>
                  <a:pt x="62" y="69"/>
                  <a:pt x="62" y="69"/>
                </a:cubicBezTo>
                <a:cubicBezTo>
                  <a:pt x="61" y="70"/>
                  <a:pt x="61" y="71"/>
                  <a:pt x="61" y="72"/>
                </a:cubicBezTo>
                <a:cubicBezTo>
                  <a:pt x="61" y="84"/>
                  <a:pt x="61" y="84"/>
                  <a:pt x="61" y="84"/>
                </a:cubicBezTo>
                <a:cubicBezTo>
                  <a:pt x="51" y="84"/>
                  <a:pt x="51" y="84"/>
                  <a:pt x="51" y="84"/>
                </a:cubicBezTo>
                <a:cubicBezTo>
                  <a:pt x="51" y="109"/>
                  <a:pt x="51" y="109"/>
                  <a:pt x="51" y="109"/>
                </a:cubicBezTo>
                <a:close/>
                <a:moveTo>
                  <a:pt x="76" y="22"/>
                </a:moveTo>
                <a:cubicBezTo>
                  <a:pt x="76" y="28"/>
                  <a:pt x="76" y="28"/>
                  <a:pt x="76" y="28"/>
                </a:cubicBezTo>
                <a:cubicBezTo>
                  <a:pt x="75" y="28"/>
                  <a:pt x="75" y="28"/>
                  <a:pt x="74" y="27"/>
                </a:cubicBezTo>
                <a:cubicBezTo>
                  <a:pt x="73" y="26"/>
                  <a:pt x="73" y="24"/>
                  <a:pt x="74" y="23"/>
                </a:cubicBezTo>
                <a:cubicBezTo>
                  <a:pt x="76" y="22"/>
                  <a:pt x="76" y="22"/>
                  <a:pt x="76" y="22"/>
                </a:cubicBezTo>
                <a:close/>
                <a:moveTo>
                  <a:pt x="76" y="73"/>
                </a:moveTo>
                <a:cubicBezTo>
                  <a:pt x="76" y="79"/>
                  <a:pt x="76" y="79"/>
                  <a:pt x="76" y="79"/>
                </a:cubicBezTo>
                <a:cubicBezTo>
                  <a:pt x="74" y="77"/>
                  <a:pt x="74" y="77"/>
                  <a:pt x="74" y="77"/>
                </a:cubicBezTo>
                <a:cubicBezTo>
                  <a:pt x="73" y="76"/>
                  <a:pt x="73" y="74"/>
                  <a:pt x="74" y="73"/>
                </a:cubicBezTo>
                <a:cubicBezTo>
                  <a:pt x="75" y="73"/>
                  <a:pt x="75" y="73"/>
                  <a:pt x="76" y="73"/>
                </a:cubicBezTo>
                <a:close/>
                <a:moveTo>
                  <a:pt x="51" y="17"/>
                </a:moveTo>
                <a:cubicBezTo>
                  <a:pt x="51" y="0"/>
                  <a:pt x="51" y="0"/>
                  <a:pt x="51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2" y="0"/>
                  <a:pt x="53" y="1"/>
                  <a:pt x="53" y="2"/>
                </a:cubicBezTo>
                <a:cubicBezTo>
                  <a:pt x="53" y="15"/>
                  <a:pt x="53" y="15"/>
                  <a:pt x="53" y="15"/>
                </a:cubicBezTo>
                <a:cubicBezTo>
                  <a:pt x="53" y="16"/>
                  <a:pt x="52" y="17"/>
                  <a:pt x="51" y="17"/>
                </a:cubicBezTo>
                <a:cubicBezTo>
                  <a:pt x="51" y="17"/>
                  <a:pt x="51" y="17"/>
                  <a:pt x="51" y="17"/>
                </a:cubicBezTo>
                <a:close/>
                <a:moveTo>
                  <a:pt x="51" y="22"/>
                </a:moveTo>
                <a:cubicBezTo>
                  <a:pt x="40" y="22"/>
                  <a:pt x="30" y="29"/>
                  <a:pt x="26" y="38"/>
                </a:cubicBezTo>
                <a:cubicBezTo>
                  <a:pt x="26" y="62"/>
                  <a:pt x="26" y="62"/>
                  <a:pt x="26" y="62"/>
                </a:cubicBezTo>
                <a:cubicBezTo>
                  <a:pt x="28" y="67"/>
                  <a:pt x="31" y="71"/>
                  <a:pt x="35" y="74"/>
                </a:cubicBezTo>
                <a:cubicBezTo>
                  <a:pt x="35" y="95"/>
                  <a:pt x="35" y="95"/>
                  <a:pt x="35" y="95"/>
                </a:cubicBezTo>
                <a:cubicBezTo>
                  <a:pt x="35" y="103"/>
                  <a:pt x="42" y="109"/>
                  <a:pt x="49" y="109"/>
                </a:cubicBezTo>
                <a:cubicBezTo>
                  <a:pt x="51" y="109"/>
                  <a:pt x="51" y="109"/>
                  <a:pt x="51" y="109"/>
                </a:cubicBezTo>
                <a:cubicBezTo>
                  <a:pt x="51" y="84"/>
                  <a:pt x="51" y="84"/>
                  <a:pt x="51" y="84"/>
                </a:cubicBezTo>
                <a:cubicBezTo>
                  <a:pt x="41" y="84"/>
                  <a:pt x="41" y="84"/>
                  <a:pt x="41" y="84"/>
                </a:cubicBezTo>
                <a:cubicBezTo>
                  <a:pt x="41" y="72"/>
                  <a:pt x="41" y="72"/>
                  <a:pt x="41" y="72"/>
                </a:cubicBezTo>
                <a:cubicBezTo>
                  <a:pt x="41" y="71"/>
                  <a:pt x="41" y="70"/>
                  <a:pt x="40" y="69"/>
                </a:cubicBezTo>
                <a:cubicBezTo>
                  <a:pt x="33" y="66"/>
                  <a:pt x="28" y="58"/>
                  <a:pt x="28" y="50"/>
                </a:cubicBezTo>
                <a:cubicBezTo>
                  <a:pt x="28" y="44"/>
                  <a:pt x="31" y="39"/>
                  <a:pt x="35" y="35"/>
                </a:cubicBezTo>
                <a:cubicBezTo>
                  <a:pt x="39" y="31"/>
                  <a:pt x="44" y="28"/>
                  <a:pt x="51" y="28"/>
                </a:cubicBezTo>
                <a:cubicBezTo>
                  <a:pt x="51" y="22"/>
                  <a:pt x="51" y="22"/>
                  <a:pt x="51" y="22"/>
                </a:cubicBezTo>
                <a:close/>
                <a:moveTo>
                  <a:pt x="51" y="0"/>
                </a:moveTo>
                <a:cubicBezTo>
                  <a:pt x="51" y="17"/>
                  <a:pt x="51" y="17"/>
                  <a:pt x="51" y="17"/>
                </a:cubicBezTo>
                <a:cubicBezTo>
                  <a:pt x="49" y="17"/>
                  <a:pt x="48" y="16"/>
                  <a:pt x="48" y="15"/>
                </a:cubicBezTo>
                <a:cubicBezTo>
                  <a:pt x="48" y="2"/>
                  <a:pt x="48" y="2"/>
                  <a:pt x="48" y="2"/>
                </a:cubicBezTo>
                <a:cubicBezTo>
                  <a:pt x="48" y="1"/>
                  <a:pt x="49" y="0"/>
                  <a:pt x="51" y="0"/>
                </a:cubicBezTo>
                <a:close/>
                <a:moveTo>
                  <a:pt x="26" y="79"/>
                </a:moveTo>
                <a:cubicBezTo>
                  <a:pt x="26" y="73"/>
                  <a:pt x="26" y="73"/>
                  <a:pt x="26" y="73"/>
                </a:cubicBezTo>
                <a:cubicBezTo>
                  <a:pt x="26" y="73"/>
                  <a:pt x="27" y="73"/>
                  <a:pt x="28" y="73"/>
                </a:cubicBezTo>
                <a:cubicBezTo>
                  <a:pt x="29" y="74"/>
                  <a:pt x="29" y="76"/>
                  <a:pt x="28" y="77"/>
                </a:cubicBezTo>
                <a:cubicBezTo>
                  <a:pt x="26" y="79"/>
                  <a:pt x="26" y="79"/>
                  <a:pt x="26" y="79"/>
                </a:cubicBezTo>
                <a:close/>
                <a:moveTo>
                  <a:pt x="26" y="28"/>
                </a:moveTo>
                <a:cubicBezTo>
                  <a:pt x="26" y="21"/>
                  <a:pt x="26" y="21"/>
                  <a:pt x="26" y="21"/>
                </a:cubicBezTo>
                <a:cubicBezTo>
                  <a:pt x="28" y="23"/>
                  <a:pt x="28" y="23"/>
                  <a:pt x="28" y="23"/>
                </a:cubicBezTo>
                <a:cubicBezTo>
                  <a:pt x="29" y="24"/>
                  <a:pt x="29" y="26"/>
                  <a:pt x="28" y="27"/>
                </a:cubicBezTo>
                <a:cubicBezTo>
                  <a:pt x="27" y="28"/>
                  <a:pt x="26" y="28"/>
                  <a:pt x="26" y="28"/>
                </a:cubicBezTo>
                <a:close/>
                <a:moveTo>
                  <a:pt x="26" y="38"/>
                </a:moveTo>
                <a:cubicBezTo>
                  <a:pt x="24" y="42"/>
                  <a:pt x="23" y="46"/>
                  <a:pt x="23" y="50"/>
                </a:cubicBezTo>
                <a:cubicBezTo>
                  <a:pt x="23" y="55"/>
                  <a:pt x="24" y="59"/>
                  <a:pt x="26" y="62"/>
                </a:cubicBezTo>
                <a:cubicBezTo>
                  <a:pt x="26" y="38"/>
                  <a:pt x="26" y="38"/>
                  <a:pt x="26" y="38"/>
                </a:cubicBezTo>
                <a:close/>
                <a:moveTo>
                  <a:pt x="26" y="21"/>
                </a:moveTo>
                <a:cubicBezTo>
                  <a:pt x="26" y="28"/>
                  <a:pt x="26" y="28"/>
                  <a:pt x="26" y="28"/>
                </a:cubicBezTo>
                <a:cubicBezTo>
                  <a:pt x="25" y="28"/>
                  <a:pt x="24" y="27"/>
                  <a:pt x="24" y="27"/>
                </a:cubicBezTo>
                <a:cubicBezTo>
                  <a:pt x="24" y="27"/>
                  <a:pt x="24" y="27"/>
                  <a:pt x="24" y="27"/>
                </a:cubicBezTo>
                <a:cubicBezTo>
                  <a:pt x="15" y="18"/>
                  <a:pt x="15" y="18"/>
                  <a:pt x="15" y="18"/>
                </a:cubicBezTo>
                <a:cubicBezTo>
                  <a:pt x="14" y="17"/>
                  <a:pt x="14" y="16"/>
                  <a:pt x="15" y="15"/>
                </a:cubicBezTo>
                <a:cubicBezTo>
                  <a:pt x="16" y="14"/>
                  <a:pt x="18" y="14"/>
                  <a:pt x="19" y="15"/>
                </a:cubicBezTo>
                <a:cubicBezTo>
                  <a:pt x="26" y="21"/>
                  <a:pt x="26" y="21"/>
                  <a:pt x="26" y="21"/>
                </a:cubicBezTo>
                <a:close/>
                <a:moveTo>
                  <a:pt x="26" y="73"/>
                </a:moveTo>
                <a:cubicBezTo>
                  <a:pt x="26" y="79"/>
                  <a:pt x="26" y="79"/>
                  <a:pt x="26" y="79"/>
                </a:cubicBezTo>
                <a:cubicBezTo>
                  <a:pt x="19" y="86"/>
                  <a:pt x="19" y="86"/>
                  <a:pt x="19" y="86"/>
                </a:cubicBezTo>
                <a:cubicBezTo>
                  <a:pt x="18" y="87"/>
                  <a:pt x="16" y="87"/>
                  <a:pt x="15" y="86"/>
                </a:cubicBezTo>
                <a:cubicBezTo>
                  <a:pt x="14" y="85"/>
                  <a:pt x="14" y="83"/>
                  <a:pt x="15" y="82"/>
                </a:cubicBezTo>
                <a:cubicBezTo>
                  <a:pt x="24" y="73"/>
                  <a:pt x="24" y="73"/>
                  <a:pt x="24" y="73"/>
                </a:cubicBezTo>
                <a:cubicBezTo>
                  <a:pt x="24" y="73"/>
                  <a:pt x="24" y="73"/>
                  <a:pt x="24" y="73"/>
                </a:cubicBezTo>
                <a:cubicBezTo>
                  <a:pt x="24" y="73"/>
                  <a:pt x="25" y="73"/>
                  <a:pt x="26" y="73"/>
                </a:cubicBezTo>
                <a:close/>
                <a:moveTo>
                  <a:pt x="18" y="50"/>
                </a:moveTo>
                <a:cubicBezTo>
                  <a:pt x="18" y="50"/>
                  <a:pt x="18" y="50"/>
                  <a:pt x="18" y="50"/>
                </a:cubicBezTo>
                <a:cubicBezTo>
                  <a:pt x="18" y="49"/>
                  <a:pt x="17" y="48"/>
                  <a:pt x="15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2" y="48"/>
                  <a:pt x="0" y="49"/>
                  <a:pt x="0" y="50"/>
                </a:cubicBezTo>
                <a:cubicBezTo>
                  <a:pt x="0" y="52"/>
                  <a:pt x="2" y="53"/>
                  <a:pt x="3" y="53"/>
                </a:cubicBezTo>
                <a:cubicBezTo>
                  <a:pt x="15" y="53"/>
                  <a:pt x="15" y="53"/>
                  <a:pt x="15" y="53"/>
                </a:cubicBezTo>
                <a:cubicBezTo>
                  <a:pt x="17" y="53"/>
                  <a:pt x="18" y="52"/>
                  <a:pt x="18" y="50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62" tIns="34281" rIns="68562" bIns="34281" numCol="1" anchor="t" anchorCtr="0" compatLnSpc="1"/>
          <a:lstStyle/>
          <a:p>
            <a:endParaRPr lang="id-ID" sz="1350">
              <a:solidFill>
                <a:srgbClr val="DCB68A"/>
              </a:solidFill>
            </a:endParaRPr>
          </a:p>
        </p:txBody>
      </p:sp>
      <p:sp>
        <p:nvSpPr>
          <p:cNvPr id="106" name="椭圆 105"/>
          <p:cNvSpPr/>
          <p:nvPr/>
        </p:nvSpPr>
        <p:spPr>
          <a:xfrm>
            <a:off x="1710199" y="2545297"/>
            <a:ext cx="300037" cy="300037"/>
          </a:xfrm>
          <a:prstGeom prst="ellipse">
            <a:avLst/>
          </a:prstGeom>
          <a:noFill/>
          <a:ln w="381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7" name="矩形 23"/>
          <p:cNvSpPr>
            <a:spLocks noChangeArrowheads="1"/>
          </p:cNvSpPr>
          <p:nvPr/>
        </p:nvSpPr>
        <p:spPr bwMode="auto">
          <a:xfrm>
            <a:off x="2316475" y="2406422"/>
            <a:ext cx="4974862" cy="10618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hours that 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Just for today I will try to live through this day only and not tackle my whole life problem at once. I can do for twelve hours that not tackle my</a:t>
            </a:r>
            <a:endParaRPr lang="zh-CN" altLang="en-US" sz="1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8" name="椭圆 107"/>
          <p:cNvSpPr/>
          <p:nvPr/>
        </p:nvSpPr>
        <p:spPr>
          <a:xfrm>
            <a:off x="1710199" y="4205201"/>
            <a:ext cx="300037" cy="300037"/>
          </a:xfrm>
          <a:prstGeom prst="ellipse">
            <a:avLst/>
          </a:prstGeom>
          <a:solidFill>
            <a:srgbClr val="65A896"/>
          </a:solidFill>
          <a:ln w="381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9" name="矩形 23"/>
          <p:cNvSpPr>
            <a:spLocks noChangeArrowheads="1"/>
          </p:cNvSpPr>
          <p:nvPr/>
        </p:nvSpPr>
        <p:spPr bwMode="auto">
          <a:xfrm>
            <a:off x="2316475" y="4066326"/>
            <a:ext cx="4974862" cy="10618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hours that 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Just for today I will try to live through this day only and not tackle my whole life problem at once. I can do for twelve hours that not tackle my</a:t>
            </a:r>
            <a:endParaRPr lang="zh-CN" altLang="en-US" sz="1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8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6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6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9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2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5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47" grpId="0" bldLvl="0" animBg="1"/>
      <p:bldP spid="48" grpId="0" bldLvl="0" animBg="1"/>
      <p:bldP spid="49" grpId="0" bldLvl="0" animBg="1"/>
      <p:bldP spid="50" grpId="0" bldLvl="0" animBg="1"/>
      <p:bldP spid="51" grpId="0" bldLvl="0" animBg="1"/>
      <p:bldP spid="52" grpId="0" bldLvl="0" animBg="1"/>
      <p:bldP spid="53" grpId="0" bldLvl="0" animBg="1"/>
      <p:bldP spid="54" grpId="0" bldLvl="0" animBg="1"/>
      <p:bldP spid="55" grpId="0" bldLvl="0" animBg="1"/>
      <p:bldP spid="59" grpId="0" bldLvl="0" animBg="1"/>
      <p:bldP spid="60" grpId="0" bldLvl="0" animBg="1"/>
      <p:bldP spid="61" grpId="0" bldLvl="0" animBg="1"/>
      <p:bldP spid="62" grpId="0" bldLvl="0" animBg="1"/>
      <p:bldP spid="63" grpId="0" bldLvl="0" animBg="1"/>
      <p:bldP spid="64" grpId="0" bldLvl="0" animBg="1"/>
      <p:bldP spid="65" grpId="0" bldLvl="0" animBg="1"/>
      <p:bldP spid="66" grpId="0" bldLvl="0" animBg="1"/>
      <p:bldP spid="67" grpId="0" bldLvl="0" animBg="1"/>
      <p:bldP spid="68" grpId="0" bldLvl="0" animBg="1"/>
      <p:bldP spid="69" grpId="0" bldLvl="0" animBg="1"/>
      <p:bldP spid="70" grpId="0" bldLvl="0" animBg="1"/>
      <p:bldP spid="71" grpId="0" bldLvl="0" animBg="1"/>
      <p:bldP spid="72" grpId="0" bldLvl="0" animBg="1"/>
      <p:bldP spid="73" grpId="0" bldLvl="0" animBg="1"/>
      <p:bldP spid="74" grpId="0" bldLvl="0" animBg="1"/>
      <p:bldP spid="75" grpId="0" bldLvl="0" animBg="1"/>
      <p:bldP spid="76" grpId="0" bldLvl="0" animBg="1"/>
      <p:bldP spid="77" grpId="0" bldLvl="0" animBg="1"/>
      <p:bldP spid="78" grpId="0" bldLvl="0" animBg="1"/>
      <p:bldP spid="79" grpId="0" bldLvl="0" animBg="1"/>
      <p:bldP spid="80" grpId="0" bldLvl="0" animBg="1"/>
      <p:bldP spid="81" grpId="0" bldLvl="0" animBg="1"/>
      <p:bldP spid="82" grpId="0" bldLvl="0" animBg="1"/>
      <p:bldP spid="83" grpId="0" bldLvl="0" animBg="1"/>
      <p:bldP spid="84" grpId="0" bldLvl="0" animBg="1"/>
      <p:bldP spid="85" grpId="0" bldLvl="0" animBg="1"/>
      <p:bldP spid="86" grpId="0" bldLvl="0" animBg="1"/>
      <p:bldP spid="87" grpId="0" bldLvl="0" animBg="1"/>
      <p:bldP spid="88" grpId="0" bldLvl="0" animBg="1"/>
      <p:bldP spid="89" grpId="0" bldLvl="0" animBg="1"/>
      <p:bldP spid="90" grpId="0" bldLvl="0" animBg="1"/>
      <p:bldP spid="91" grpId="0" bldLvl="0" animBg="1"/>
      <p:bldP spid="92" grpId="0" bldLvl="0" animBg="1"/>
      <p:bldP spid="93" grpId="0" bldLvl="0" animBg="1"/>
      <p:bldP spid="94" grpId="0" bldLvl="0" animBg="1"/>
      <p:bldP spid="95" grpId="0" bldLvl="0" animBg="1"/>
      <p:bldP spid="96" grpId="0" bldLvl="0" animBg="1"/>
      <p:bldP spid="97" grpId="0" bldLvl="0" animBg="1"/>
      <p:bldP spid="98" grpId="0" bldLvl="0" animBg="1"/>
      <p:bldP spid="99" grpId="0" bldLvl="0" animBg="1"/>
      <p:bldP spid="100" grpId="0" bldLvl="0" animBg="1"/>
      <p:bldP spid="101" grpId="0" bldLvl="0" animBg="1"/>
      <p:bldP spid="102" grpId="0" bldLvl="0" animBg="1"/>
      <p:bldP spid="103" grpId="0" bldLvl="0" animBg="1"/>
      <p:bldP spid="104" grpId="0" bldLvl="0" animBg="1"/>
      <p:bldP spid="105" grpId="0" bldLvl="0" animBg="1"/>
      <p:bldP spid="106" grpId="0" animBg="1"/>
      <p:bldP spid="107" grpId="0"/>
      <p:bldP spid="108" grpId="0" animBg="1"/>
      <p:bldP spid="10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85938" y="2068554"/>
            <a:ext cx="9106302" cy="1015663"/>
          </a:xfrm>
          <a:prstGeom prst="rect">
            <a:avLst/>
          </a:prstGeom>
          <a:noFill/>
          <a:ln w="19050">
            <a:noFill/>
            <a:prstDash val="dash"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zh-CN" sz="6000" dirty="0">
                <a:latin typeface="Algerian" panose="04020705040A02060702" pitchFamily="82" charset="0"/>
                <a:ea typeface="汉仪黑荔枝体简" panose="00020600040101010101" pitchFamily="18" charset="-122"/>
              </a:rPr>
              <a:t>THANK   YOU</a:t>
            </a:r>
            <a:endParaRPr lang="zh-CN" altLang="en-US" sz="6000" dirty="0">
              <a:latin typeface="Algerian" panose="04020705040A02060702" pitchFamily="82" charset="0"/>
              <a:ea typeface="汉仪黑荔枝体简" panose="00020600040101010101" pitchFamily="18" charset="-122"/>
            </a:endParaRPr>
          </a:p>
        </p:txBody>
      </p:sp>
      <p:sp>
        <p:nvSpPr>
          <p:cNvPr id="6" name="矩形 23"/>
          <p:cNvSpPr>
            <a:spLocks noChangeArrowheads="1"/>
          </p:cNvSpPr>
          <p:nvPr/>
        </p:nvSpPr>
        <p:spPr bwMode="auto">
          <a:xfrm>
            <a:off x="6172192" y="3091779"/>
            <a:ext cx="4720048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zh-CN" sz="1100" dirty="0">
                <a:solidFill>
                  <a:srgbClr val="4C686C"/>
                </a:solidFill>
                <a:latin typeface="Algerian" panose="04020705040A02060702" pitchFamily="82" charset="0"/>
                <a:ea typeface="汉仪黑荔枝体简" panose="00020600040101010101" pitchFamily="18" charset="-122"/>
              </a:rPr>
              <a:t>THIS IS A ART TEMPLATE ,THE TEMPLATE </a:t>
            </a:r>
          </a:p>
          <a:p>
            <a:pPr algn="r">
              <a:lnSpc>
                <a:spcPct val="200000"/>
              </a:lnSpc>
            </a:pPr>
            <a:r>
              <a:rPr lang="en-US" altLang="zh-CN" sz="1100" dirty="0">
                <a:solidFill>
                  <a:srgbClr val="4C686C"/>
                </a:solidFill>
                <a:latin typeface="Algerian" panose="04020705040A02060702" pitchFamily="82" charset="0"/>
                <a:ea typeface="汉仪黑荔枝体简" panose="00020600040101010101" pitchFamily="18" charset="-122"/>
              </a:rPr>
              <a:t>DESIGN BY JIUJIU. THANK YOU WATCHING THIS ONE.</a:t>
            </a:r>
          </a:p>
        </p:txBody>
      </p:sp>
      <p:sp>
        <p:nvSpPr>
          <p:cNvPr id="7" name="矩形 6"/>
          <p:cNvSpPr/>
          <p:nvPr/>
        </p:nvSpPr>
        <p:spPr>
          <a:xfrm>
            <a:off x="8402456" y="1430514"/>
            <a:ext cx="2489784" cy="461665"/>
          </a:xfrm>
          <a:prstGeom prst="rect">
            <a:avLst/>
          </a:prstGeom>
          <a:solidFill>
            <a:srgbClr val="D1D6F5"/>
          </a:solidFill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txBody>
          <a:bodyPr wrap="none">
            <a:spAutoFit/>
          </a:bodyPr>
          <a:lstStyle/>
          <a:p>
            <a:pPr algn="r"/>
            <a:r>
              <a:rPr lang="en-US" altLang="zh-CN" sz="2400" dirty="0">
                <a:solidFill>
                  <a:schemeClr val="bg1"/>
                </a:solidFill>
                <a:latin typeface="Algerian" panose="04020705040A02060702" pitchFamily="82" charset="0"/>
                <a:ea typeface="汉仪黑荔枝体简" panose="00020600040101010101" pitchFamily="18" charset="-122"/>
              </a:rPr>
              <a:t>ART TEMPLATE </a:t>
            </a:r>
            <a:endParaRPr lang="zh-CN" altLang="en-US" sz="24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756229" cy="6858000"/>
          </a:xfrm>
          <a:prstGeom prst="rect">
            <a:avLst/>
          </a:prstGeom>
          <a:solidFill>
            <a:srgbClr val="B1D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en-US" altLang="zh-CN" sz="5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5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5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11"/>
          <p:cNvSpPr txBox="1"/>
          <p:nvPr/>
        </p:nvSpPr>
        <p:spPr>
          <a:xfrm>
            <a:off x="6433460" y="1712680"/>
            <a:ext cx="3369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 smtClean="0">
                <a:solidFill>
                  <a:srgbClr val="B1DC20"/>
                </a:solidFill>
                <a:latin typeface="微软雅黑" charset="0"/>
                <a:ea typeface="微软雅黑" charset="0"/>
              </a:rPr>
              <a:t>产品背景</a:t>
            </a:r>
            <a:endParaRPr lang="zh-CN" altLang="en-US" sz="4800" b="1" dirty="0">
              <a:solidFill>
                <a:srgbClr val="B1DC2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3" name="文本框 34"/>
          <p:cNvSpPr txBox="1"/>
          <p:nvPr/>
        </p:nvSpPr>
        <p:spPr>
          <a:xfrm>
            <a:off x="4412343" y="1706965"/>
            <a:ext cx="18661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800" b="1" noProof="0" dirty="0">
                <a:ln>
                  <a:noFill/>
                </a:ln>
                <a:solidFill>
                  <a:srgbClr val="B1DC20"/>
                </a:solidFill>
                <a:uLnTx/>
                <a:uFillTx/>
                <a:latin typeface="Impact" pitchFamily="34" charset="0"/>
                <a:ea typeface="方正舒体" pitchFamily="2" charset="-122"/>
                <a:sym typeface="+mn-ea"/>
              </a:rPr>
              <a:t>01</a:t>
            </a:r>
          </a:p>
        </p:txBody>
      </p:sp>
      <p:sp>
        <p:nvSpPr>
          <p:cNvPr id="29" name="文本框 11"/>
          <p:cNvSpPr txBox="1"/>
          <p:nvPr/>
        </p:nvSpPr>
        <p:spPr>
          <a:xfrm>
            <a:off x="6426206" y="2561752"/>
            <a:ext cx="3369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 smtClean="0">
                <a:solidFill>
                  <a:srgbClr val="B1DC20"/>
                </a:solidFill>
                <a:latin typeface="微软雅黑" charset="0"/>
                <a:ea typeface="微软雅黑" charset="0"/>
              </a:rPr>
              <a:t>功能描述</a:t>
            </a:r>
            <a:endParaRPr lang="zh-CN" altLang="en-US" sz="4800" b="1" dirty="0">
              <a:solidFill>
                <a:srgbClr val="B1DC2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0" name="文本框 34"/>
          <p:cNvSpPr txBox="1"/>
          <p:nvPr/>
        </p:nvSpPr>
        <p:spPr>
          <a:xfrm>
            <a:off x="4405089" y="2556037"/>
            <a:ext cx="18661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800" b="1" noProof="0" dirty="0" smtClean="0">
                <a:ln>
                  <a:noFill/>
                </a:ln>
                <a:solidFill>
                  <a:srgbClr val="B1DC20"/>
                </a:solidFill>
                <a:uLnTx/>
                <a:uFillTx/>
                <a:latin typeface="Impact" pitchFamily="34" charset="0"/>
                <a:ea typeface="方正舒体" pitchFamily="2" charset="-122"/>
                <a:sym typeface="+mn-ea"/>
              </a:rPr>
              <a:t>02</a:t>
            </a:r>
            <a:endParaRPr lang="en-US" altLang="zh-CN" sz="4800" b="1" noProof="0" dirty="0">
              <a:ln>
                <a:noFill/>
              </a:ln>
              <a:solidFill>
                <a:srgbClr val="B1DC20"/>
              </a:solidFill>
              <a:uLnTx/>
              <a:uFillTx/>
              <a:latin typeface="Impact" pitchFamily="34" charset="0"/>
              <a:ea typeface="方正舒体" pitchFamily="2" charset="-122"/>
              <a:sym typeface="+mn-ea"/>
            </a:endParaRPr>
          </a:p>
        </p:txBody>
      </p:sp>
      <p:sp>
        <p:nvSpPr>
          <p:cNvPr id="31" name="文本框 11"/>
          <p:cNvSpPr txBox="1"/>
          <p:nvPr/>
        </p:nvSpPr>
        <p:spPr>
          <a:xfrm>
            <a:off x="6382664" y="3403564"/>
            <a:ext cx="3369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 smtClean="0">
                <a:solidFill>
                  <a:srgbClr val="B1DC20"/>
                </a:solidFill>
                <a:latin typeface="微软雅黑" charset="0"/>
                <a:ea typeface="微软雅黑" charset="0"/>
              </a:rPr>
              <a:t>用户界面</a:t>
            </a:r>
            <a:endParaRPr lang="zh-CN" altLang="en-US" sz="4800" b="1" dirty="0">
              <a:solidFill>
                <a:srgbClr val="B1DC2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2" name="文本框 34"/>
          <p:cNvSpPr txBox="1"/>
          <p:nvPr/>
        </p:nvSpPr>
        <p:spPr>
          <a:xfrm>
            <a:off x="4361547" y="3397849"/>
            <a:ext cx="18661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800" b="1" noProof="0" dirty="0" smtClean="0">
                <a:ln>
                  <a:noFill/>
                </a:ln>
                <a:solidFill>
                  <a:srgbClr val="B1DC20"/>
                </a:solidFill>
                <a:uLnTx/>
                <a:uFillTx/>
                <a:latin typeface="Impact" pitchFamily="34" charset="0"/>
                <a:ea typeface="方正舒体" pitchFamily="2" charset="-122"/>
                <a:sym typeface="+mn-ea"/>
              </a:rPr>
              <a:t>03</a:t>
            </a:r>
            <a:endParaRPr lang="en-US" altLang="zh-CN" sz="4800" b="1" noProof="0" dirty="0">
              <a:ln>
                <a:noFill/>
              </a:ln>
              <a:solidFill>
                <a:srgbClr val="B1DC20"/>
              </a:solidFill>
              <a:uLnTx/>
              <a:uFillTx/>
              <a:latin typeface="Impact" pitchFamily="34" charset="0"/>
              <a:ea typeface="方正舒体" pitchFamily="2" charset="-122"/>
              <a:sym typeface="+mn-ea"/>
            </a:endParaRPr>
          </a:p>
        </p:txBody>
      </p:sp>
      <p:sp>
        <p:nvSpPr>
          <p:cNvPr id="33" name="文本框 11"/>
          <p:cNvSpPr txBox="1"/>
          <p:nvPr/>
        </p:nvSpPr>
        <p:spPr>
          <a:xfrm>
            <a:off x="6389924" y="4267150"/>
            <a:ext cx="3369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 smtClean="0">
                <a:solidFill>
                  <a:srgbClr val="B1DC20"/>
                </a:solidFill>
                <a:latin typeface="微软雅黑" charset="0"/>
                <a:ea typeface="微软雅黑" charset="0"/>
              </a:rPr>
              <a:t>技术分享</a:t>
            </a:r>
            <a:endParaRPr lang="zh-CN" altLang="en-US" sz="4800" b="1" dirty="0">
              <a:solidFill>
                <a:srgbClr val="B1DC2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4" name="文本框 34"/>
          <p:cNvSpPr txBox="1"/>
          <p:nvPr/>
        </p:nvSpPr>
        <p:spPr>
          <a:xfrm>
            <a:off x="4368807" y="4261435"/>
            <a:ext cx="18661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800" b="1" noProof="0" dirty="0" smtClean="0">
                <a:ln>
                  <a:noFill/>
                </a:ln>
                <a:solidFill>
                  <a:srgbClr val="B1DC20"/>
                </a:solidFill>
                <a:uLnTx/>
                <a:uFillTx/>
                <a:latin typeface="Impact" pitchFamily="34" charset="0"/>
                <a:ea typeface="方正舒体" pitchFamily="2" charset="-122"/>
                <a:sym typeface="+mn-ea"/>
              </a:rPr>
              <a:t>04</a:t>
            </a:r>
            <a:endParaRPr lang="en-US" altLang="zh-CN" sz="4800" b="1" noProof="0" dirty="0">
              <a:ln>
                <a:noFill/>
              </a:ln>
              <a:solidFill>
                <a:srgbClr val="B1DC20"/>
              </a:solidFill>
              <a:uLnTx/>
              <a:uFillTx/>
              <a:latin typeface="Impact" pitchFamily="34" charset="0"/>
              <a:ea typeface="方正舒体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1" grpId="0"/>
      <p:bldP spid="23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032000"/>
            <a:ext cx="12192000" cy="3014420"/>
          </a:xfrm>
          <a:prstGeom prst="rect">
            <a:avLst/>
          </a:prstGeom>
          <a:solidFill>
            <a:srgbClr val="DFF2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569612" y="1055076"/>
            <a:ext cx="4628271" cy="5176911"/>
          </a:xfrm>
          <a:prstGeom prst="rect">
            <a:avLst/>
          </a:prstGeom>
          <a:solidFill>
            <a:srgbClr val="B1D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B1DC20"/>
              </a:solidFill>
            </a:endParaRPr>
          </a:p>
        </p:txBody>
      </p:sp>
      <p:sp>
        <p:nvSpPr>
          <p:cNvPr id="7" name="矩形 23"/>
          <p:cNvSpPr>
            <a:spLocks noChangeArrowheads="1"/>
          </p:cNvSpPr>
          <p:nvPr/>
        </p:nvSpPr>
        <p:spPr bwMode="auto">
          <a:xfrm>
            <a:off x="7103193" y="3560423"/>
            <a:ext cx="3672660" cy="5539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indent="0" algn="ctr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  <a:sym typeface="+mn-ea"/>
              </a:rPr>
              <a:t>描述产品产生的背景和起源。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03193" y="1536714"/>
            <a:ext cx="38482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  <a:latin typeface="+mn-ea"/>
              </a:rPr>
              <a:t>1 </a:t>
            </a:r>
            <a:r>
              <a:rPr lang="zh-CN" altLang="en-US" sz="4400" b="1" dirty="0" smtClean="0">
                <a:solidFill>
                  <a:schemeClr val="bg1"/>
                </a:solidFill>
                <a:latin typeface="+mn-ea"/>
              </a:rPr>
              <a:t>产品背景</a:t>
            </a:r>
            <a:endParaRPr lang="zh-CN" altLang="en-US" sz="4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73317" y="3190867"/>
            <a:ext cx="3614057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 smtClean="0">
                <a:solidFill>
                  <a:srgbClr val="B1DC20"/>
                </a:solidFill>
              </a:rPr>
              <a:t>问题背景</a:t>
            </a:r>
            <a:endParaRPr lang="zh-CN" altLang="en-US" sz="3600" b="1" dirty="0">
              <a:solidFill>
                <a:srgbClr val="B1DC2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73318" y="2242442"/>
            <a:ext cx="3614057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 smtClean="0">
                <a:solidFill>
                  <a:srgbClr val="B1DC20"/>
                </a:solidFill>
              </a:rPr>
              <a:t>情景引导</a:t>
            </a:r>
            <a:endParaRPr lang="zh-CN" altLang="en-US" sz="3600" b="1" dirty="0">
              <a:solidFill>
                <a:srgbClr val="B1DC2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95091" y="4141537"/>
            <a:ext cx="3614057" cy="69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 smtClean="0">
                <a:solidFill>
                  <a:srgbClr val="B1DC20"/>
                </a:solidFill>
              </a:rPr>
              <a:t>问题分析</a:t>
            </a:r>
            <a:endParaRPr lang="zh-CN" altLang="en-US" sz="3600" b="1" dirty="0">
              <a:solidFill>
                <a:srgbClr val="B1DC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976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570562" y="0"/>
            <a:ext cx="3621438" cy="6858000"/>
          </a:xfrm>
          <a:prstGeom prst="rect">
            <a:avLst/>
          </a:prstGeom>
          <a:solidFill>
            <a:srgbClr val="B1D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575" y="3152140"/>
            <a:ext cx="4892675" cy="28149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46200" y="1392555"/>
            <a:ext cx="5534660" cy="51816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pPr fontAlgn="auto"/>
            <a:r>
              <a:rPr lang="zh-CN" altLang="en-US" sz="2800" b="1" dirty="0">
                <a:sym typeface="+mn-ea"/>
              </a:rPr>
              <a:t>人生而自由，而又无不在枷锁之中</a:t>
            </a:r>
            <a:endParaRPr lang="zh-CN" altLang="en-US" sz="2800" b="1" dirty="0">
              <a:latin typeface="+mn-ea"/>
              <a:sym typeface="+mn-ea"/>
            </a:endParaRPr>
          </a:p>
        </p:txBody>
      </p:sp>
      <p:sp>
        <p:nvSpPr>
          <p:cNvPr id="7" name="文本框 22"/>
          <p:cNvSpPr txBox="1"/>
          <p:nvPr/>
        </p:nvSpPr>
        <p:spPr>
          <a:xfrm flipH="1">
            <a:off x="1346394" y="2261030"/>
            <a:ext cx="6790216" cy="105156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ym typeface="+mn-ea"/>
              </a:rPr>
              <a:t>成长的过程总是伴随着可说与不可说的烦难，生活中总有一些事无足轻重却叫人难以接受的小事。大学生的普遍年龄一般在18—25岁之间，从心理学的观点来看，正处于青年中期。</a:t>
            </a:r>
            <a:endParaRPr lang="en-US" altLang="zh-CN" sz="1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8" name="文本框 22"/>
          <p:cNvSpPr txBox="1"/>
          <p:nvPr/>
        </p:nvSpPr>
        <p:spPr>
          <a:xfrm flipH="1">
            <a:off x="1346394" y="3705435"/>
            <a:ext cx="4777916" cy="201168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ym typeface="+mn-ea"/>
              </a:rPr>
              <a:t>大学生的心理具有青年中期的许多特点，但作为一个特殊群体，大学生又不能完全等同与社会上的青年。心理健康与不健康也并无明显界限，而是一个连续化的过程。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</a:t>
            </a:r>
            <a:r>
              <a:rPr lang="zh-CN" altLang="en-US" sz="1400">
                <a:sym typeface="+mn-ea"/>
              </a:rPr>
              <a:t>贴</a:t>
            </a:r>
            <a:r>
              <a:rPr lang="en-US" altLang="zh-CN" sz="1400">
                <a:sym typeface="+mn-ea"/>
              </a:rPr>
              <a:t>Think</a:t>
            </a:r>
            <a:r>
              <a:rPr lang="zh-CN" altLang="en-US" sz="1400">
                <a:sym typeface="+mn-ea"/>
              </a:rPr>
              <a:t>关注的就是这个过程，旨在引导大学生积极健康度过青年中期。</a:t>
            </a:r>
            <a:endParaRPr lang="zh-CN" altLang="en-US" sz="1400"/>
          </a:p>
          <a:p>
            <a:pPr>
              <a:lnSpc>
                <a:spcPct val="150000"/>
              </a:lnSpc>
            </a:pPr>
            <a:endParaRPr lang="en-US" altLang="zh-CN" sz="1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9" name="图片 8" descr="4_160611153403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070" y="3312795"/>
            <a:ext cx="3745865" cy="236728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16114" y="94336"/>
            <a:ext cx="3265715" cy="551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b="1" dirty="0" smtClean="0">
                <a:solidFill>
                  <a:srgbClr val="B1DC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3200" b="1" dirty="0" smtClean="0">
                <a:solidFill>
                  <a:srgbClr val="B1DC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产品背景</a:t>
            </a:r>
            <a:endParaRPr lang="zh-CN" altLang="en-US" sz="3200" b="1" dirty="0">
              <a:solidFill>
                <a:srgbClr val="B1DC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20162" y="682158"/>
            <a:ext cx="3265715" cy="551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rgbClr val="B1DC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情景引导</a:t>
            </a:r>
            <a:endParaRPr lang="zh-CN" altLang="en-US" sz="2000" b="1" dirty="0">
              <a:solidFill>
                <a:srgbClr val="B1DC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796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6" grpId="0"/>
      <p:bldP spid="7" grpId="0" bldLvl="0" animBg="1"/>
      <p:bldP spid="8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21377" y="2582545"/>
            <a:ext cx="8703582" cy="646331"/>
          </a:xfrm>
          <a:prstGeom prst="rect">
            <a:avLst/>
          </a:prstGeom>
          <a:noFill/>
          <a:ln w="19050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B1DC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我不打算举例子说明大学生需要心理咨询</a:t>
            </a:r>
          </a:p>
        </p:txBody>
      </p:sp>
      <p:sp>
        <p:nvSpPr>
          <p:cNvPr id="6" name="矩形 23"/>
          <p:cNvSpPr>
            <a:spLocks noChangeArrowheads="1"/>
          </p:cNvSpPr>
          <p:nvPr/>
        </p:nvSpPr>
        <p:spPr bwMode="auto">
          <a:xfrm>
            <a:off x="3222238" y="3222710"/>
            <a:ext cx="6101861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rgbClr val="B1DC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我猜你一定知道很多关于大学生心理出现问题的例子，对于大学生需不需要心理指导，引导，</a:t>
            </a:r>
            <a:r>
              <a:rPr lang="zh-CN" sz="1200" dirty="0">
                <a:solidFill>
                  <a:srgbClr val="B1DC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就好像小孩子要不要教他唱歌一样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3843580"/>
            <a:ext cx="12192000" cy="3014420"/>
          </a:xfrm>
          <a:prstGeom prst="rect">
            <a:avLst/>
          </a:prstGeom>
          <a:solidFill>
            <a:srgbClr val="B1D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B1DC2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6114" y="94336"/>
            <a:ext cx="3265715" cy="551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b="1" dirty="0" smtClean="0">
                <a:solidFill>
                  <a:srgbClr val="B1DC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3200" b="1" dirty="0" smtClean="0">
                <a:solidFill>
                  <a:srgbClr val="B1DC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产品背景</a:t>
            </a:r>
            <a:endParaRPr lang="zh-CN" altLang="en-US" sz="3200" b="1" dirty="0">
              <a:solidFill>
                <a:srgbClr val="B1DC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0162" y="682158"/>
            <a:ext cx="3265715" cy="551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rgbClr val="B1DC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问题分析</a:t>
            </a:r>
            <a:endParaRPr lang="zh-CN" altLang="en-US" sz="2000" b="1" dirty="0">
              <a:solidFill>
                <a:srgbClr val="B1DC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77144" y="2801257"/>
            <a:ext cx="7692571" cy="754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rgbClr val="B1DC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那么，新的问题又出来了</a:t>
            </a:r>
            <a:endParaRPr lang="zh-CN" altLang="en-US" sz="4400" dirty="0">
              <a:solidFill>
                <a:srgbClr val="B1DC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52621" y="2769639"/>
            <a:ext cx="596347" cy="609600"/>
          </a:xfrm>
          <a:prstGeom prst="rect">
            <a:avLst/>
          </a:prstGeom>
          <a:solidFill>
            <a:srgbClr val="B1DC20"/>
          </a:solidFill>
          <a:ln>
            <a:noFill/>
          </a:ln>
          <a:effectLst>
            <a:outerShdw blurRad="50800" dist="254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22"/>
          <p:cNvSpPr txBox="1">
            <a:spLocks noChangeArrowheads="1"/>
          </p:cNvSpPr>
          <p:nvPr/>
        </p:nvSpPr>
        <p:spPr bwMode="auto">
          <a:xfrm>
            <a:off x="2023565" y="2657476"/>
            <a:ext cx="3325236" cy="4572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2400" dirty="0">
                <a:solidFill>
                  <a:srgbClr val="B1DC2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心理咨询师培养问题</a:t>
            </a:r>
            <a:endParaRPr lang="zh-CN" altLang="en-US" sz="2400" dirty="0">
              <a:solidFill>
                <a:srgbClr val="B1DC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23"/>
          <p:cNvSpPr>
            <a:spLocks noChangeArrowheads="1"/>
          </p:cNvSpPr>
          <p:nvPr/>
        </p:nvSpPr>
        <p:spPr bwMode="auto">
          <a:xfrm>
            <a:off x="2023565" y="3175021"/>
            <a:ext cx="3812352" cy="7315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1400" dirty="0">
                <a:solidFill>
                  <a:srgbClr val="B1DC2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目前中国大学的心理系几乎都不发展心理咨询方向，以心理咨询作为研究授课方向的老师很少。</a:t>
            </a:r>
            <a:endParaRPr lang="zh-CN" altLang="en-US" sz="1400" dirty="0">
              <a:solidFill>
                <a:srgbClr val="B1DC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52621" y="4636492"/>
            <a:ext cx="596347" cy="609600"/>
          </a:xfrm>
          <a:prstGeom prst="rect">
            <a:avLst/>
          </a:prstGeom>
          <a:solidFill>
            <a:srgbClr val="B1DC20"/>
          </a:solidFill>
          <a:ln>
            <a:noFill/>
          </a:ln>
          <a:effectLst>
            <a:outerShdw blurRad="50800" dist="254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2023565" y="4524329"/>
            <a:ext cx="3325236" cy="4572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2400" dirty="0">
                <a:solidFill>
                  <a:srgbClr val="B1DC2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国内心理咨询行业</a:t>
            </a:r>
            <a:endParaRPr lang="zh-CN" altLang="en-US" sz="2400" dirty="0">
              <a:solidFill>
                <a:srgbClr val="B1DC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2023565" y="4985994"/>
            <a:ext cx="3812352" cy="5181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1400" dirty="0">
                <a:solidFill>
                  <a:srgbClr val="B1DC2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国内心理咨询行业，鱼龙混杂。社会上对于心理咨询的接受程度不是很高</a:t>
            </a:r>
            <a:endParaRPr lang="zh-CN" altLang="en-US" sz="1400" dirty="0">
              <a:solidFill>
                <a:srgbClr val="B1DC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951773" y="2756072"/>
            <a:ext cx="596347" cy="609600"/>
          </a:xfrm>
          <a:prstGeom prst="rect">
            <a:avLst/>
          </a:prstGeom>
          <a:solidFill>
            <a:srgbClr val="B1DC20"/>
          </a:solidFill>
          <a:ln>
            <a:noFill/>
          </a:ln>
          <a:effectLst>
            <a:outerShdw blurRad="50800" dist="254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22"/>
          <p:cNvSpPr txBox="1">
            <a:spLocks noChangeArrowheads="1"/>
          </p:cNvSpPr>
          <p:nvPr/>
        </p:nvSpPr>
        <p:spPr bwMode="auto">
          <a:xfrm>
            <a:off x="7922717" y="2643909"/>
            <a:ext cx="3325236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zh-CN" sz="2400" dirty="0">
                <a:solidFill>
                  <a:srgbClr val="B1DC2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咨询误解普遍</a:t>
            </a:r>
            <a:endParaRPr lang="zh-CN" sz="2400" dirty="0">
              <a:solidFill>
                <a:srgbClr val="B1DC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23"/>
          <p:cNvSpPr>
            <a:spLocks noChangeArrowheads="1"/>
          </p:cNvSpPr>
          <p:nvPr/>
        </p:nvSpPr>
        <p:spPr bwMode="auto">
          <a:xfrm>
            <a:off x="7922717" y="3105574"/>
            <a:ext cx="3812352" cy="5181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1400" dirty="0">
                <a:solidFill>
                  <a:srgbClr val="B1DC2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很多人认为心理咨询跟一般的找个朋友聊聊天没有太大区别</a:t>
            </a:r>
            <a:r>
              <a:rPr lang="en-US" altLang="zh-CN" sz="1400" dirty="0">
                <a:solidFill>
                  <a:srgbClr val="B1DC2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.</a:t>
            </a:r>
            <a:r>
              <a:rPr lang="zh-CN" altLang="en-US" sz="1400" dirty="0">
                <a:solidFill>
                  <a:srgbClr val="B1DC2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而且咨询价格性价比不清晰</a:t>
            </a:r>
            <a:endParaRPr lang="zh-CN" altLang="en-US" sz="1400" dirty="0">
              <a:solidFill>
                <a:srgbClr val="B1DC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951773" y="4734367"/>
            <a:ext cx="596347" cy="609600"/>
          </a:xfrm>
          <a:prstGeom prst="rect">
            <a:avLst/>
          </a:prstGeom>
          <a:solidFill>
            <a:srgbClr val="B1DC20"/>
          </a:solidFill>
          <a:ln>
            <a:noFill/>
          </a:ln>
          <a:effectLst>
            <a:outerShdw blurRad="50800" dist="254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22"/>
          <p:cNvSpPr txBox="1">
            <a:spLocks noChangeArrowheads="1"/>
          </p:cNvSpPr>
          <p:nvPr/>
        </p:nvSpPr>
        <p:spPr bwMode="auto">
          <a:xfrm>
            <a:off x="7922717" y="4622204"/>
            <a:ext cx="3325236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zh-CN" sz="2400" dirty="0">
                <a:solidFill>
                  <a:srgbClr val="B1DC2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咨询人忧虑问题</a:t>
            </a:r>
            <a:endParaRPr lang="zh-CN" sz="2400" dirty="0">
              <a:solidFill>
                <a:srgbClr val="B1DC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23"/>
          <p:cNvSpPr>
            <a:spLocks noChangeArrowheads="1"/>
          </p:cNvSpPr>
          <p:nvPr/>
        </p:nvSpPr>
        <p:spPr bwMode="auto">
          <a:xfrm>
            <a:off x="7922717" y="5083869"/>
            <a:ext cx="3812352" cy="5181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1400" dirty="0">
                <a:solidFill>
                  <a:srgbClr val="B1DC2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担心自己的身份暴露，被别人知道自己的秘密</a:t>
            </a:r>
            <a:endParaRPr lang="zh-CN" altLang="en-US" sz="1400" dirty="0">
              <a:solidFill>
                <a:srgbClr val="B1DC2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eaLnBrk="1" hangingPunct="1"/>
            <a:endParaRPr lang="zh-CN" altLang="en-US" sz="1400" dirty="0">
              <a:solidFill>
                <a:srgbClr val="B1DC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16114" y="94336"/>
            <a:ext cx="3265715" cy="551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b="1" dirty="0" smtClean="0">
                <a:solidFill>
                  <a:srgbClr val="B1DC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3200" b="1" dirty="0" smtClean="0">
                <a:solidFill>
                  <a:srgbClr val="B1DC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产品背景</a:t>
            </a:r>
            <a:endParaRPr lang="zh-CN" altLang="en-US" sz="3200" b="1" dirty="0">
              <a:solidFill>
                <a:srgbClr val="B1DC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20162" y="682158"/>
            <a:ext cx="3265715" cy="551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rgbClr val="B1DC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问题分析</a:t>
            </a:r>
            <a:endParaRPr lang="zh-CN" altLang="en-US" sz="2000" b="1" dirty="0">
              <a:solidFill>
                <a:srgbClr val="B1DC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52621" y="1465943"/>
            <a:ext cx="7648063" cy="667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solidFill>
                  <a:srgbClr val="B1DC20"/>
                </a:solidFill>
                <a:sym typeface="+mn-ea"/>
              </a:rPr>
              <a:t>中国人为什么不愿意去</a:t>
            </a:r>
            <a:r>
              <a:rPr lang="zh-CN" altLang="en-US" sz="4000" dirty="0" smtClean="0">
                <a:solidFill>
                  <a:srgbClr val="B1DC20"/>
                </a:solidFill>
                <a:sym typeface="+mn-ea"/>
              </a:rPr>
              <a:t>心理咨询？</a:t>
            </a:r>
            <a:endParaRPr lang="zh-CN" altLang="en-US" sz="4000" dirty="0">
              <a:solidFill>
                <a:srgbClr val="B1DC2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  <p:bldP spid="7" grpId="0"/>
      <p:bldP spid="8" grpId="0" animBg="1"/>
      <p:bldP spid="9" grpId="0"/>
      <p:bldP spid="10" grpId="0"/>
      <p:bldP spid="11" grpId="0" bldLvl="0" animBg="1"/>
      <p:bldP spid="12" grpId="0"/>
      <p:bldP spid="13" grpId="0"/>
      <p:bldP spid="14" grpId="0" animBg="1"/>
      <p:bldP spid="15" grpId="0"/>
      <p:bldP spid="1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54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3171847"/>
  <p:tag name="MH_LIBRARY" val="GRAPHIC"/>
  <p:tag name="MH_ORDER" val="Oval 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3174439"/>
  <p:tag name="MH_LIBRARY" val="GRAPHIC"/>
  <p:tag name="KSO_WM_TEMPLATE_CATEGORY" val="custom"/>
  <p:tag name="KSO_WM_TEMPLATE_INDEX" val="160548"/>
  <p:tag name="KSO_WM_TAG_VERSION" val="1.0"/>
  <p:tag name="KSO_WM_SLIDE_ID" val="custom160548_12"/>
  <p:tag name="KSO_WM_SLIDE_INDEX" val="12"/>
  <p:tag name="KSO_WM_SLIDE_ITEM_CNT" val="2"/>
  <p:tag name="KSO_WM_SLIDE_LAYOUT" val="a_b_e"/>
  <p:tag name="KSO_WM_SLIDE_LAYOUT_CNT" val="1_1_1"/>
  <p:tag name="KSO_WM_SLIDE_TYPE" val="sectionTitle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UNIT_TYPE" val="a"/>
  <p:tag name="KSO_WM_UNIT_INDEX" val="1"/>
  <p:tag name="KSO_WM_UNIT_ID" val="custom160414_5*a*1"/>
  <p:tag name="KSO_WM_UNIT_CLEAR" val="1"/>
  <p:tag name="KSO_WM_UNIT_LAYERLEVEL" val="1"/>
  <p:tag name="KSO_WM_UNIT_VALUE" val="21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14"/>
  <p:tag name="KSO_WM_UNIT_TYPE" val="f"/>
  <p:tag name="KSO_WM_UNIT_INDEX" val="1"/>
  <p:tag name="KSO_WM_UNIT_ID" val="custom160414_5*f*1"/>
  <p:tag name="KSO_WM_UNIT_CLEAR" val="1"/>
  <p:tag name="KSO_WM_UNIT_LAYERLEVEL" val="1"/>
  <p:tag name="KSO_WM_UNIT_VALUE" val="76"/>
  <p:tag name="KSO_WM_UNIT_HIGHLIGHT" val="0"/>
  <p:tag name="KSO_WM_UNIT_COMPATIBLE" val="0"/>
  <p:tag name="KSO_WM_UNIT_PRESET_TEXT_INDEX" val="4"/>
  <p:tag name="KSO_WM_UNIT_PRESET_TEXT_LEN" val="5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54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3174439"/>
  <p:tag name="MH_LIBRARY" val="GRAPHIC"/>
  <p:tag name="MH_ORDER" val="Oval 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3174439"/>
  <p:tag name="MH_LIBRARY" val="GRAPHIC"/>
  <p:tag name="MH_ORDER" val="Oval 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3171847"/>
  <p:tag name="MH_LIBRARY" val="GRAPHIC"/>
  <p:tag name="MH_ORDER" val="Oval 4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3171847"/>
  <p:tag name="MH_LIBRARY" val="GRAPHIC"/>
  <p:tag name="MH_ORDER" val="Oval 2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3171847"/>
  <p:tag name="MH_LIBRARY" val="GRAPHIC"/>
  <p:tag name="MH_ORDER" val="Oval 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3171847"/>
  <p:tag name="MH_LIBRARY" val="GRAPHIC"/>
  <p:tag name="MH_ORDER" val="Oval 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3171847"/>
  <p:tag name="MH_LIBRARY" val="GRAPHIC"/>
  <p:tag name="MH_ORDER" val="Oval 8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160548">
      <a:dk1>
        <a:srgbClr val="333333"/>
      </a:dk1>
      <a:lt1>
        <a:srgbClr val="FFFFFF"/>
      </a:lt1>
      <a:dk2>
        <a:srgbClr val="808080"/>
      </a:dk2>
      <a:lt2>
        <a:srgbClr val="FFFFFF"/>
      </a:lt2>
      <a:accent1>
        <a:srgbClr val="018BE9"/>
      </a:accent1>
      <a:accent2>
        <a:srgbClr val="FFC000"/>
      </a:accent2>
      <a:accent3>
        <a:srgbClr val="00B0F0"/>
      </a:accent3>
      <a:accent4>
        <a:srgbClr val="A5C249"/>
      </a:accent4>
      <a:accent5>
        <a:srgbClr val="009DD9"/>
      </a:accent5>
      <a:accent6>
        <a:srgbClr val="F49100"/>
      </a:accent6>
      <a:hlink>
        <a:srgbClr val="C764EE"/>
      </a:hlink>
      <a:folHlink>
        <a:srgbClr val="85DFD0"/>
      </a:folHlink>
    </a:clrScheme>
    <a:fontScheme name="自定义 2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1919</Words>
  <Application>Microsoft Office PowerPoint</Application>
  <PresentationFormat>自定义</PresentationFormat>
  <Paragraphs>147</Paragraphs>
  <Slides>38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38</vt:i4>
      </vt:variant>
    </vt:vector>
  </HeadingPairs>
  <TitlesOfParts>
    <vt:vector size="40" baseType="lpstr">
      <vt:lpstr>Office 主题​​</vt:lpstr>
      <vt:lpstr>1_Office 主题</vt:lpstr>
      <vt:lpstr>PowerPoint 演示文稿</vt:lpstr>
      <vt:lpstr>贴Think</vt:lpstr>
      <vt:lpstr>贴Think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Zen Johnny</cp:lastModifiedBy>
  <cp:revision>233</cp:revision>
  <dcterms:created xsi:type="dcterms:W3CDTF">2017-04-25T12:19:00Z</dcterms:created>
  <dcterms:modified xsi:type="dcterms:W3CDTF">2017-05-19T19:48:21Z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2052-10.1.0.6393</vt:lpwstr>
  </property>
</Properties>
</file>